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83" r:id="rId2"/>
    <p:sldId id="379" r:id="rId3"/>
    <p:sldId id="329" r:id="rId4"/>
    <p:sldId id="283" r:id="rId5"/>
    <p:sldId id="396" r:id="rId6"/>
    <p:sldId id="392" r:id="rId7"/>
    <p:sldId id="331" r:id="rId8"/>
    <p:sldId id="385" r:id="rId9"/>
    <p:sldId id="397" r:id="rId10"/>
    <p:sldId id="393" r:id="rId11"/>
    <p:sldId id="384" r:id="rId12"/>
    <p:sldId id="399" r:id="rId13"/>
    <p:sldId id="394" r:id="rId14"/>
    <p:sldId id="388" r:id="rId15"/>
    <p:sldId id="390" r:id="rId16"/>
    <p:sldId id="395" r:id="rId17"/>
    <p:sldId id="398" r:id="rId18"/>
    <p:sldId id="391" r:id="rId19"/>
    <p:sldId id="363" r:id="rId20"/>
  </p:sldIdLst>
  <p:sldSz cx="12192000" cy="6858000"/>
  <p:notesSz cx="9388475" cy="7102475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AEFF7"/>
          </a:solidFill>
        </a:fill>
      </a:tcStyle>
    </a:wholeTbl>
    <a:band1H>
      <a:tcStyle>
        <a:tcBdr/>
        <a:fill>
          <a:solidFill>
            <a:srgbClr val="D2DE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2DEEF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5B9BD5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5B9B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2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5B61019C-813A-4056-8209-21FA0F8B805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Espace réservé à la date 2">
            <a:extLst>
              <a:ext uri="{FF2B5EF4-FFF2-40B4-BE49-F238E27FC236}">
                <a16:creationId xmlns:a16="http://schemas.microsoft.com/office/drawing/2014/main" id="{E3E7FAA8-65E0-4B4A-8230-A6A84751FD9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71ECAD1-AAB2-45C0-817E-F2657EF205A6}" type="datetime1">
              <a: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12/03/2022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Espace réservé au pied de page 3">
            <a:extLst>
              <a:ext uri="{FF2B5EF4-FFF2-40B4-BE49-F238E27FC236}">
                <a16:creationId xmlns:a16="http://schemas.microsoft.com/office/drawing/2014/main" id="{4E5556E1-27B6-414B-B738-2640C2A89A11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C64A51E-8D01-4B23-AB50-4247F38DCC75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41818E9-5AAC-437E-BF7E-775D2AC48A05}" type="slidenum">
              <a:t>‹N°›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71826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44AA5DB-1687-40A6-BD95-FB15D8512C8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3" name="Espace réservé à la date 2">
            <a:extLst>
              <a:ext uri="{FF2B5EF4-FFF2-40B4-BE49-F238E27FC236}">
                <a16:creationId xmlns:a16="http://schemas.microsoft.com/office/drawing/2014/main" id="{37951A07-F416-4513-BC51-56C20C7F897C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9E1F0CE3-642C-4948-9FC8-C371EA669987}" type="datetime1">
              <a:rPr lang="fr-FR"/>
              <a:pPr lvl="0"/>
              <a:t>12/03/2022</a:t>
            </a:fld>
            <a:endParaRPr lang="fr-FR"/>
          </a:p>
        </p:txBody>
      </p:sp>
      <p:sp>
        <p:nvSpPr>
          <p:cNvPr id="4" name="Espace réservé à l’image des diapositives 3">
            <a:extLst>
              <a:ext uri="{FF2B5EF4-FFF2-40B4-BE49-F238E27FC236}">
                <a16:creationId xmlns:a16="http://schemas.microsoft.com/office/drawing/2014/main" id="{33660374-6A98-485D-B738-AF6CE0740C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6"/>
            <a:ext cx="4260847" cy="2397127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A2B4FD3C-31E3-4845-89F8-FE0D47189944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938851" y="3418063"/>
            <a:ext cx="7510781" cy="2796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62442DC-16A3-4C1D-9808-7CEB44D07A58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CEA3CE5-B7FC-4DB4-ACBF-775ADE8EB61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EDF0F161-E8ED-487A-8DC4-9FAA6451D957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1084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03BB599C-B371-4599-8386-2C79E484D0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D78DD987-FB8D-4FD3-AB7D-D2DFAFFCE1B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fr-FR"/>
              <a:t>Pour utiliser cette diapositive d'animation de titre avec une nouvelle image, il suffit de 1) déplacer la forme semi-transparente supérieure sur le côté, 2) supprimer l'image, 3) cliquer sur l'icône de l'image pour ajouter une nouvelle image, 4) déplacer la forme semi-transparente vers la position d'origine 5) mettre à jour le texte sur la diapositive.</a:t>
            </a:r>
          </a:p>
          <a:p>
            <a:pPr lv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DFA10E-AFF7-4C78-810E-2B3D167E6BED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789F493-4982-4EE8-9D31-0B44D4DCE29E}" type="slidenum">
              <a:t>1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AE838D25-E7AD-4AB5-BF67-83C5D6F05B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47369187-1F6C-4B01-9907-46D84DCC68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0340C07-515C-48EA-9050-C2B9EC5C5F51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576459B-44FF-4774-BD87-AB77E97E7735}" type="slidenum">
              <a:t>16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442108F3-B881-4F81-B500-33F0BB533F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F482B1C6-2AD5-43E4-BFAC-F0825FC07AA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4B5EFF-2518-4C0F-BA1F-56133AEE50FA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4148494-D764-4A5E-8AD4-4FD2461D09A9}" type="slidenum">
              <a:t>18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AA86C148-1B0C-41E3-9BE4-754B2B4D03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47401E0F-DF42-471A-9123-79088B054B2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fr-FR"/>
              <a:t>Combinez une image et plusieurs instructions clés avec une grille forte.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A514AE8-AE27-4FE9-A4CE-834429C0F672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C4DC33E-9266-42E1-B4FC-B21EB12F315B}" type="slidenum">
              <a:t>19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137532CC-C409-478B-9C17-03C024963E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641153E1-4CF9-44E3-AAE3-DE0216F541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22EEE75-ECBD-43C7-A401-781981023B04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8850823-9508-4B4C-B5D4-2D46963B42F2}" type="slidenum">
              <a:t>2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2A3541ED-62D0-47C4-AE4E-052A260E18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65459C80-6424-43CC-9C75-FC61592FC54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78A369-44C4-4A69-9F25-7F5C657A4ABB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97B8DA8-AA1D-40EB-9C55-4C996A347E71}" type="slidenum">
              <a:t>3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4E9E62BC-43EF-495D-BFA8-6EB87CE03C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D7D966C0-5FB2-4407-87A5-9CC6DC6C073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42DA06-4D8F-4C1B-9363-18B47CB934B3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DF937F0-07CA-4C3A-82BB-C3C1E7D2360E}" type="slidenum">
              <a:t>4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84526AEF-9FED-4072-B531-EE7E290694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8385E7A2-C682-413F-88D4-9805FA8FCC0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’en-tête 3">
            <a:extLst>
              <a:ext uri="{FF2B5EF4-FFF2-40B4-BE49-F238E27FC236}">
                <a16:creationId xmlns:a16="http://schemas.microsoft.com/office/drawing/2014/main" id="{F4849DDC-A86F-47F8-AC00-21AA94D90EFB}"/>
              </a:ext>
            </a:extLst>
          </p:cNvPr>
          <p:cNvSpPr txBox="1"/>
          <p:nvPr/>
        </p:nvSpPr>
        <p:spPr>
          <a:xfrm>
            <a:off x="0" y="0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E78558-93EE-41DF-8394-EFF197FE3F7F}"/>
              </a:ext>
            </a:extLst>
          </p:cNvPr>
          <p:cNvSpPr txBox="1"/>
          <p:nvPr/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l" defTabSz="914098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00" b="0" i="0" u="none" strike="noStrike" kern="0" cap="none" spc="0" baseline="0">
                <a:solidFill>
                  <a:srgbClr val="000000"/>
                </a:solidFill>
                <a:uFillTx/>
                <a:latin typeface="Segoe UI" pitchFamily="34"/>
                <a:ea typeface="Segoe UI" pitchFamily="34"/>
                <a:cs typeface="Segoe UI" pitchFamily="34"/>
              </a:rPr>
              <a:t>© 2014 Microsoft Corporation. Tous droits réservés. MICROSOFT N’OFFRE AUCUNE GARANTIE, EXPRESSE, IMPLICITE OU LÉGALE CONCERNANT LES INFORMATIONS DE CETTE PRÉSENTATION.</a:t>
            </a:r>
          </a:p>
        </p:txBody>
      </p:sp>
      <p:sp>
        <p:nvSpPr>
          <p:cNvPr id="6" name="Espace réservé du numéro de diapositive 6">
            <a:extLst>
              <a:ext uri="{FF2B5EF4-FFF2-40B4-BE49-F238E27FC236}">
                <a16:creationId xmlns:a16="http://schemas.microsoft.com/office/drawing/2014/main" id="{682E2824-F880-4A43-9618-7BF0A6460C45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8311AAC-5BD6-42D2-98D4-A5159A84AC90}" type="slidenum">
              <a:t>5</a:t>
            </a:fld>
            <a:endParaRPr lang="fr-FR" sz="12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Espace réservé à la date 2">
            <a:extLst>
              <a:ext uri="{FF2B5EF4-FFF2-40B4-BE49-F238E27FC236}">
                <a16:creationId xmlns:a16="http://schemas.microsoft.com/office/drawing/2014/main" id="{AFD7AA44-7507-43EA-98D3-D7BF141B1C16}"/>
              </a:ext>
            </a:extLst>
          </p:cNvPr>
          <p:cNvSpPr txBox="1"/>
          <p:nvPr/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BB57B7E-BAE7-49BB-963B-B90929763234}" type="datetime8">
              <a: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12/03/2022 21:36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1ACA8FAD-C799-4774-A879-DB196DE193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834CC0BB-9130-4068-8187-0C62CDD04E6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E48D1B-87B5-4CD5-8EBD-D84B267C8F3D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1B52491-0F27-470F-A404-4BEE9EB9CEB2}" type="slidenum">
              <a:t>6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49786C79-F4A8-44D4-8AEB-7E2E39CD14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D248EE02-AFA5-4A9D-9868-B468F331AF3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e l’en-tête 3">
            <a:extLst>
              <a:ext uri="{FF2B5EF4-FFF2-40B4-BE49-F238E27FC236}">
                <a16:creationId xmlns:a16="http://schemas.microsoft.com/office/drawing/2014/main" id="{F5938E31-74EC-4C15-A18F-2C951475CC10}"/>
              </a:ext>
            </a:extLst>
          </p:cNvPr>
          <p:cNvSpPr txBox="1"/>
          <p:nvPr/>
        </p:nvSpPr>
        <p:spPr>
          <a:xfrm>
            <a:off x="0" y="0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2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FC1A73C-F25D-4039-8F0F-BECF4889DD6A}"/>
              </a:ext>
            </a:extLst>
          </p:cNvPr>
          <p:cNvSpPr txBox="1"/>
          <p:nvPr/>
        </p:nvSpPr>
        <p:spPr>
          <a:xfrm>
            <a:off x="0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l" defTabSz="914098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00" b="0" i="0" u="none" strike="noStrike" kern="0" cap="none" spc="0" baseline="0">
                <a:solidFill>
                  <a:srgbClr val="000000"/>
                </a:solidFill>
                <a:uFillTx/>
                <a:latin typeface="Segoe UI" pitchFamily="34"/>
                <a:ea typeface="Segoe UI" pitchFamily="34"/>
                <a:cs typeface="Segoe UI" pitchFamily="34"/>
              </a:rPr>
              <a:t>© 2014 Microsoft Corporation. Tous droits réservés. MICROSOFT N’OFFRE AUCUNE GARANTIE, EXPRESSE, IMPLICITE OU LÉGALE CONCERNANT LES INFORMATIONS DE CETTE PRÉSENTATION.</a:t>
            </a:r>
          </a:p>
        </p:txBody>
      </p:sp>
      <p:sp>
        <p:nvSpPr>
          <p:cNvPr id="6" name="Espace réservé du numéro de diapositive 6">
            <a:extLst>
              <a:ext uri="{FF2B5EF4-FFF2-40B4-BE49-F238E27FC236}">
                <a16:creationId xmlns:a16="http://schemas.microsoft.com/office/drawing/2014/main" id="{3481D1C6-C62F-495F-8AC7-EE831E7A0B69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2B45E4A-27D0-41E1-89F0-DAE8DB5EA46F}" type="slidenum">
              <a:t>7</a:t>
            </a:fld>
            <a:endParaRPr lang="fr-FR" sz="12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Espace réservé à la date 2">
            <a:extLst>
              <a:ext uri="{FF2B5EF4-FFF2-40B4-BE49-F238E27FC236}">
                <a16:creationId xmlns:a16="http://schemas.microsoft.com/office/drawing/2014/main" id="{976A044A-A490-46BA-B9F2-BD638D01C89C}"/>
              </a:ext>
            </a:extLst>
          </p:cNvPr>
          <p:cNvSpPr txBox="1"/>
          <p:nvPr/>
        </p:nvSpPr>
        <p:spPr>
          <a:xfrm>
            <a:off x="5317967" y="0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47C8A72-DA1E-41A1-A044-342056A9B428}" type="datetime8">
              <a: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12/03/2022 21:36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FAE5BB52-9E15-4241-ABCF-34F3F007BE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5D9E2743-BDF4-47D9-9BE3-5ACD4C7B480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CDFAFB-E4E3-4588-B246-2127F6C28E48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D0D07CB-8DE6-4888-A5F5-E1E7885196EF}" type="slidenum">
              <a:t>10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3738E731-B577-4166-93C5-418AC0426D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C1DAE871-732B-44D1-977B-7BC8BC2BB08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11545AE-3BC1-4823-9095-B1570E925930}"/>
              </a:ext>
            </a:extLst>
          </p:cNvPr>
          <p:cNvSpPr txBox="1"/>
          <p:nvPr/>
        </p:nvSpPr>
        <p:spPr>
          <a:xfrm>
            <a:off x="5317967" y="6746123"/>
            <a:ext cx="4068339" cy="3563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4228" tIns="47109" rIns="94228" bIns="47109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03545EF-D574-406F-8FF8-25B652463DA2}" type="slidenum">
              <a:t>13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nealanalytics.com/creative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nealanalytics.com/creative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00_TITLE OU TRANSITION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 17">
            <a:extLst>
              <a:ext uri="{FF2B5EF4-FFF2-40B4-BE49-F238E27FC236}">
                <a16:creationId xmlns:a16="http://schemas.microsoft.com/office/drawing/2014/main" id="{9F8F8A61-F6B9-4EB2-9469-3F04D06A76A5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Ovale 18">
            <a:extLst>
              <a:ext uri="{FF2B5EF4-FFF2-40B4-BE49-F238E27FC236}">
                <a16:creationId xmlns:a16="http://schemas.microsoft.com/office/drawing/2014/main" id="{9D67C278-2DC0-453C-BA9F-CBAD381DA91E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4" name="Ovale 20">
            <a:extLst>
              <a:ext uri="{FF2B5EF4-FFF2-40B4-BE49-F238E27FC236}">
                <a16:creationId xmlns:a16="http://schemas.microsoft.com/office/drawing/2014/main" id="{9B6DF611-3283-4C82-83F2-576D699C3DD6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5" name="Ovale 21">
            <a:extLst>
              <a:ext uri="{FF2B5EF4-FFF2-40B4-BE49-F238E27FC236}">
                <a16:creationId xmlns:a16="http://schemas.microsoft.com/office/drawing/2014/main" id="{888592FE-FD15-4234-870D-5CBE06AF85B5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479C3221-D7C7-4969-95EC-34F2E66FD9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9937" y="2240234"/>
            <a:ext cx="9107552" cy="2308320"/>
          </a:xfrm>
        </p:spPr>
        <p:txBody>
          <a:bodyPr anchor="b" anchorCtr="1"/>
          <a:lstStyle>
            <a:lvl1pPr algn="ctr">
              <a:defRPr sz="8000" b="1" spc="-30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TITRE</a:t>
            </a:r>
          </a:p>
        </p:txBody>
      </p:sp>
    </p:spTree>
    <p:extLst>
      <p:ext uri="{BB962C8B-B14F-4D97-AF65-F5344CB8AC3E}">
        <p14:creationId xmlns:p14="http://schemas.microsoft.com/office/powerpoint/2010/main" val="25467070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 13">
            <a:extLst>
              <a:ext uri="{FF2B5EF4-FFF2-40B4-BE49-F238E27FC236}">
                <a16:creationId xmlns:a16="http://schemas.microsoft.com/office/drawing/2014/main" id="{2B6A7399-2C16-483C-9A07-2C84F39C1B53}"/>
              </a:ext>
            </a:extLst>
          </p:cNvPr>
          <p:cNvSpPr/>
          <p:nvPr/>
        </p:nvSpPr>
        <p:spPr>
          <a:xfrm>
            <a:off x="129524" y="0"/>
            <a:ext cx="4741282" cy="235347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7C96F6C5-7E0E-439E-9EAB-A87A85B3BC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31797"/>
            <a:ext cx="5371039" cy="2264721"/>
          </a:xfrm>
        </p:spPr>
        <p:txBody>
          <a:bodyPr lIns="146304" rIns="146304"/>
          <a:lstStyle>
            <a:lvl1pPr defTabSz="914363">
              <a:spcBef>
                <a:spcPts val="1200"/>
              </a:spcBef>
              <a:defRPr sz="3137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84F8241C-6420-4DD0-9492-3BDAE4C22C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93686" y="3436333"/>
            <a:ext cx="2286000" cy="1802035"/>
          </a:xfrm>
        </p:spPr>
        <p:txBody>
          <a:bodyPr lIns="182880" tIns="146304" rIns="182880"/>
          <a:lstStyle>
            <a:lvl1pPr>
              <a:defRPr sz="1600"/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Titre 6">
            <a:extLst>
              <a:ext uri="{FF2B5EF4-FFF2-40B4-BE49-F238E27FC236}">
                <a16:creationId xmlns:a16="http://schemas.microsoft.com/office/drawing/2014/main" id="{3AE43C31-ED44-4F8C-9A10-2405D528A4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800490"/>
          </a:xfrm>
        </p:spPr>
        <p:txBody>
          <a:bodyPr lIns="146304" tIns="420624" rIns="146304"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6" name="Espace réservé du texte 8">
            <a:extLst>
              <a:ext uri="{FF2B5EF4-FFF2-40B4-BE49-F238E27FC236}">
                <a16:creationId xmlns:a16="http://schemas.microsoft.com/office/drawing/2014/main" id="{690163C6-1DD5-4784-BFA7-1AAAF70FF8A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661013" y="3436333"/>
            <a:ext cx="2286000" cy="1750737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texte 8">
            <a:extLst>
              <a:ext uri="{FF2B5EF4-FFF2-40B4-BE49-F238E27FC236}">
                <a16:creationId xmlns:a16="http://schemas.microsoft.com/office/drawing/2014/main" id="{8BFB161B-D95A-4075-A948-C7A77C314B9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28349" y="3436333"/>
            <a:ext cx="2286000" cy="1750737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texte 8">
            <a:extLst>
              <a:ext uri="{FF2B5EF4-FFF2-40B4-BE49-F238E27FC236}">
                <a16:creationId xmlns:a16="http://schemas.microsoft.com/office/drawing/2014/main" id="{E19BA203-264B-4CE0-B0EC-3C88B10352F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95676" y="3436333"/>
            <a:ext cx="2286000" cy="1802035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A3906A5-B44F-430D-AD97-A443BED0F4B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63003" y="3436333"/>
            <a:ext cx="2286000" cy="1750737"/>
          </a:xfrm>
        </p:spPr>
        <p:txBody>
          <a:bodyPr lIns="182880" tIns="146304"/>
          <a:lstStyle>
            <a:lvl1pPr>
              <a:defRPr sz="1600">
                <a:solidFill>
                  <a:srgbClr val="262626"/>
                </a:solidFill>
              </a:defRPr>
            </a:lvl1pPr>
            <a:lvl2pPr>
              <a:defRPr sz="1400">
                <a:solidFill>
                  <a:srgbClr val="000000"/>
                </a:solidFill>
              </a:defRPr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0" name="Espace réservé du numéro de diapositive 7">
            <a:extLst>
              <a:ext uri="{FF2B5EF4-FFF2-40B4-BE49-F238E27FC236}">
                <a16:creationId xmlns:a16="http://schemas.microsoft.com/office/drawing/2014/main" id="{99125788-A43B-4E49-9C1A-5EA06FD9072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A5CDD28-7901-461F-A5F0-AA81A18BDE3E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3794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, 5 colonnes de texte plus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0C4CC35-9223-4C58-AB5D-D08F53730BE1}"/>
              </a:ext>
            </a:extLst>
          </p:cNvPr>
          <p:cNvSpPr/>
          <p:nvPr/>
        </p:nvSpPr>
        <p:spPr>
          <a:xfrm>
            <a:off x="0" y="0"/>
            <a:ext cx="12191996" cy="121435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C64531-6DF4-4E72-8EA8-46251B39A625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304796" y="2598130"/>
            <a:ext cx="3714704" cy="2805900"/>
          </a:xfrm>
        </p:spPr>
        <p:txBody>
          <a:bodyPr anchorCtr="1"/>
          <a:lstStyle>
            <a:lvl1pPr algn="ctr">
              <a:spcAft>
                <a:spcPts val="3000"/>
              </a:spcAft>
              <a:defRPr>
                <a:latin typeface="Segoe UI Semilight" pitchFamily="34"/>
                <a:cs typeface="Segoe UI Semilight" pitchFamily="34"/>
              </a:defRPr>
            </a:lvl1pPr>
            <a:lvl2pPr algn="ctr">
              <a:spcBef>
                <a:spcPts val="1000"/>
              </a:spcBef>
              <a:spcAft>
                <a:spcPts val="1200"/>
              </a:spcAft>
              <a:defRPr>
                <a:solidFill>
                  <a:srgbClr val="00000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FCCB755E-2BD9-4290-9462-E67ADC4A252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168630" y="2598130"/>
            <a:ext cx="3840480" cy="3806171"/>
          </a:xfrm>
        </p:spPr>
        <p:txBody>
          <a:bodyPr anchorCtr="1"/>
          <a:lstStyle>
            <a:lvl1pPr algn="ctr">
              <a:spcAft>
                <a:spcPts val="3000"/>
              </a:spcAft>
              <a:defRPr>
                <a:latin typeface="Segoe UI Semilight" pitchFamily="34"/>
                <a:cs typeface="Segoe UI Semilight" pitchFamily="34"/>
              </a:defRPr>
            </a:lvl1pPr>
            <a:lvl2pPr algn="ctr">
              <a:spcBef>
                <a:spcPts val="1000"/>
              </a:spcBef>
              <a:spcAft>
                <a:spcPts val="3000"/>
              </a:spcAft>
              <a:defRPr>
                <a:solidFill>
                  <a:srgbClr val="00000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spcBef>
                <a:spcPts val="1000"/>
              </a:spcBef>
              <a:spcAft>
                <a:spcPts val="3000"/>
              </a:spcAft>
              <a:defRPr sz="1800"/>
            </a:lvl3pPr>
            <a:lvl4pPr algn="ctr">
              <a:spcBef>
                <a:spcPts val="1000"/>
              </a:spcBef>
              <a:spcAft>
                <a:spcPts val="3000"/>
              </a:spcAft>
              <a:defRPr sz="1800"/>
            </a:lvl4pPr>
            <a:lvl5pPr algn="ctr">
              <a:spcBef>
                <a:spcPts val="1000"/>
              </a:spcBef>
              <a:spcAft>
                <a:spcPts val="3000"/>
              </a:spcAft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8C333EF-8352-42EC-A318-C2A0B682170C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158240" y="2598130"/>
            <a:ext cx="3773079" cy="3806171"/>
          </a:xfrm>
        </p:spPr>
        <p:txBody>
          <a:bodyPr anchorCtr="1"/>
          <a:lstStyle>
            <a:lvl1pPr algn="ctr">
              <a:spcAft>
                <a:spcPts val="3000"/>
              </a:spcAft>
              <a:defRPr>
                <a:latin typeface="Segoe UI Semilight" pitchFamily="34"/>
                <a:cs typeface="Segoe UI Semilight" pitchFamily="34"/>
              </a:defRPr>
            </a:lvl1pPr>
            <a:lvl2pPr algn="ctr">
              <a:spcBef>
                <a:spcPts val="1000"/>
              </a:spcBef>
              <a:spcAft>
                <a:spcPts val="3000"/>
              </a:spcAft>
              <a:defRPr>
                <a:solidFill>
                  <a:srgbClr val="00000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spcBef>
                <a:spcPts val="1000"/>
              </a:spcBef>
              <a:spcAft>
                <a:spcPts val="3000"/>
              </a:spcAft>
              <a:defRPr sz="1800"/>
            </a:lvl3pPr>
            <a:lvl4pPr algn="ctr">
              <a:spcBef>
                <a:spcPts val="1000"/>
              </a:spcBef>
              <a:spcAft>
                <a:spcPts val="3000"/>
              </a:spcAft>
              <a:defRPr sz="1800"/>
            </a:lvl4pPr>
            <a:lvl5pPr algn="ctr">
              <a:spcBef>
                <a:spcPts val="1000"/>
              </a:spcBef>
              <a:spcAft>
                <a:spcPts val="3000"/>
              </a:spcAft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Forme libre : Forme 10">
            <a:extLst>
              <a:ext uri="{FF2B5EF4-FFF2-40B4-BE49-F238E27FC236}">
                <a16:creationId xmlns:a16="http://schemas.microsoft.com/office/drawing/2014/main" id="{EA3419E4-5802-4D9F-B286-64AB6EAA49E2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8CA9B26B-71B2-4632-919B-CA0026827A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6318" y="339406"/>
            <a:ext cx="2375876" cy="978728"/>
          </a:xfrm>
        </p:spPr>
        <p:txBody>
          <a:bodyPr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</a:t>
            </a:r>
          </a:p>
        </p:txBody>
      </p:sp>
      <p:sp>
        <p:nvSpPr>
          <p:cNvPr id="8" name="Espace réservé au texte 9">
            <a:extLst>
              <a:ext uri="{FF2B5EF4-FFF2-40B4-BE49-F238E27FC236}">
                <a16:creationId xmlns:a16="http://schemas.microsoft.com/office/drawing/2014/main" id="{6FC5D656-FF70-4D5E-850B-6252EB99DD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879006" y="419096"/>
            <a:ext cx="9084399" cy="187077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u numéro de diapositive 7">
            <a:extLst>
              <a:ext uri="{FF2B5EF4-FFF2-40B4-BE49-F238E27FC236}">
                <a16:creationId xmlns:a16="http://schemas.microsoft.com/office/drawing/2014/main" id="{4966CADB-80EE-491C-AECF-718DCB405B4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F1E13C3-7772-4B47-A0A1-71930F8BB5B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6171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, 5 colonnes de texte plus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F54ABD01-7323-46E1-97EE-A5C2130EB145}"/>
              </a:ext>
            </a:extLst>
          </p:cNvPr>
          <p:cNvSpPr/>
          <p:nvPr/>
        </p:nvSpPr>
        <p:spPr>
          <a:xfrm>
            <a:off x="0" y="0"/>
            <a:ext cx="12191996" cy="121435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CCA4AC-FFC5-4B5B-90FC-17B74485590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8662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08E83C8F-E459-420F-9D25-2B44ED2FF0B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7C21F6BD-9677-4E31-830D-B654293769DD}" type="slidenum">
              <a:t>‹N°›</a:t>
            </a:fld>
            <a:endParaRPr lang="fr-FR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02B5C32B-A533-497C-84EA-2CF08BBE2603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2483638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66F2EE08-EF58-452E-80BB-11F761798862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898614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E31445AB-4D12-4C2E-9155-1B4CA7E9314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313590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AB645F9B-CB5F-4CB7-A51C-12AACD30E81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9728566" y="3493675"/>
            <a:ext cx="2377440" cy="2480163"/>
          </a:xfrm>
        </p:spPr>
        <p:txBody>
          <a:bodyPr lIns="146304" rIns="146304" anchorCtr="1"/>
          <a:lstStyle>
            <a:lvl1pPr algn="ctr">
              <a:defRPr sz="2200">
                <a:latin typeface="Segoe UI Semilight" pitchFamily="34"/>
                <a:cs typeface="Segoe UI Semilight" pitchFamily="34"/>
              </a:defRPr>
            </a:lvl1pPr>
            <a:lvl2pPr algn="ctr">
              <a:defRPr sz="2200">
                <a:solidFill>
                  <a:srgbClr val="404040"/>
                </a:solidFill>
                <a:latin typeface="Segoe UI Semilight" pitchFamily="34"/>
                <a:cs typeface="Segoe UI Semilight" pitchFamily="34"/>
              </a:defRPr>
            </a:lvl2pPr>
            <a:lvl3pPr algn="ctr">
              <a:defRPr sz="1800"/>
            </a:lvl3pPr>
            <a:lvl4pPr algn="ctr">
              <a:defRPr sz="1800"/>
            </a:lvl4pPr>
            <a:lvl5pPr algn="ctr"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au texte 7">
            <a:extLst>
              <a:ext uri="{FF2B5EF4-FFF2-40B4-BE49-F238E27FC236}">
                <a16:creationId xmlns:a16="http://schemas.microsoft.com/office/drawing/2014/main" id="{AFC8FB17-3625-49AF-9588-332A8E09BE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535527"/>
          </a:xfrm>
        </p:spPr>
        <p:txBody>
          <a:bodyPr anchorCtr="1"/>
          <a:lstStyle>
            <a:lvl1pPr algn="ctr">
              <a:defRPr sz="3200" b="0">
                <a:solidFill>
                  <a:srgbClr val="262626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10" name="Espace réservé au contenu 2">
            <a:extLst>
              <a:ext uri="{FF2B5EF4-FFF2-40B4-BE49-F238E27FC236}">
                <a16:creationId xmlns:a16="http://schemas.microsoft.com/office/drawing/2014/main" id="{90587B76-065D-43FD-BA96-DE14C7880B0D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8662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1" name="Espace réservé au contenu 2">
            <a:extLst>
              <a:ext uri="{FF2B5EF4-FFF2-40B4-BE49-F238E27FC236}">
                <a16:creationId xmlns:a16="http://schemas.microsoft.com/office/drawing/2014/main" id="{A8303490-DB85-4AD4-BB86-CA875B9F0627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2483638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2" name="Espace réservé au contenu 2">
            <a:extLst>
              <a:ext uri="{FF2B5EF4-FFF2-40B4-BE49-F238E27FC236}">
                <a16:creationId xmlns:a16="http://schemas.microsoft.com/office/drawing/2014/main" id="{F7499BFD-B11E-44E3-A9DE-06CF6923A76E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4898614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3" name="Espace réservé au contenu 2">
            <a:extLst>
              <a:ext uri="{FF2B5EF4-FFF2-40B4-BE49-F238E27FC236}">
                <a16:creationId xmlns:a16="http://schemas.microsoft.com/office/drawing/2014/main" id="{A431508F-87C4-4D80-97A7-C199C5B49FCF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313590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14" name="Espace réservé au contenu 2">
            <a:extLst>
              <a:ext uri="{FF2B5EF4-FFF2-40B4-BE49-F238E27FC236}">
                <a16:creationId xmlns:a16="http://schemas.microsoft.com/office/drawing/2014/main" id="{6B18C901-7141-4177-8B98-539EB1739584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9728566" y="236957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</p:spTree>
    <p:extLst>
      <p:ext uri="{BB962C8B-B14F-4D97-AF65-F5344CB8AC3E}">
        <p14:creationId xmlns:p14="http://schemas.microsoft.com/office/powerpoint/2010/main" val="343362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10" grpId="0" build="p"/>
      <p:bldP spid="11" grpId="0" build="p"/>
      <p:bldP spid="12" grpId="0"/>
      <p:bldP spid="13" grpId="0"/>
      <p:bldP spid="14" grpId="0"/>
    </p:bldLst>
  </p:timing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50 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EF957C55-F809-4CBE-8EA1-239B9974B0D6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29305" y="0"/>
            <a:ext cx="6062691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3600">
                <a:solidFill>
                  <a:srgbClr val="FFC000"/>
                </a:solidFill>
              </a:defRPr>
            </a:lvl1pPr>
          </a:lstStyle>
          <a:p>
            <a:pPr lvl="0"/>
            <a:r>
              <a:rPr lang="fr-FR"/>
              <a:t>Cliquez sur l'icône pour ajouter des images ou rendez-vous en ligne à...</a:t>
            </a:r>
          </a:p>
        </p:txBody>
      </p:sp>
      <p:sp>
        <p:nvSpPr>
          <p:cNvPr id="3" name="Espace réservé au contenu 2">
            <a:extLst>
              <a:ext uri="{FF2B5EF4-FFF2-40B4-BE49-F238E27FC236}">
                <a16:creationId xmlns:a16="http://schemas.microsoft.com/office/drawing/2014/main" id="{77BF153F-465E-4059-89C7-40DAEADA9280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4" name="Espace réservé au texte 6">
            <a:extLst>
              <a:ext uri="{FF2B5EF4-FFF2-40B4-BE49-F238E27FC236}">
                <a16:creationId xmlns:a16="http://schemas.microsoft.com/office/drawing/2014/main" id="{30BA3363-1C6F-44AD-B676-3CA9FB983CB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3428049"/>
            <a:ext cx="6129305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au texte 2">
            <a:extLst>
              <a:ext uri="{FF2B5EF4-FFF2-40B4-BE49-F238E27FC236}">
                <a16:creationId xmlns:a16="http://schemas.microsoft.com/office/drawing/2014/main" id="{3A1CF6B8-DF39-45D9-B0F4-BF681FE0FDA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6096003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2A09715C-219E-4937-8CC5-0004F9579C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004A09C8-BE7B-4DAC-AB4A-2F52E76981DB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14395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0 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EC17CFAC-B291-428E-97B2-F189074B9CD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29305" y="0"/>
            <a:ext cx="6062691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3600">
                <a:solidFill>
                  <a:srgbClr val="FFC000"/>
                </a:solidFill>
              </a:defRPr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du numéro de diapositive 5">
            <a:extLst>
              <a:ext uri="{FF2B5EF4-FFF2-40B4-BE49-F238E27FC236}">
                <a16:creationId xmlns:a16="http://schemas.microsoft.com/office/drawing/2014/main" id="{42D5FB6D-4E21-42B9-AF94-B2718776198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802837" y="6484933"/>
            <a:ext cx="387742" cy="36512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27D12EB3-F40A-4B25-9E0E-53BAE9F2D09E}" type="slidenum">
              <a:t>‹N°›</a:t>
            </a:fld>
            <a:endParaRPr lang="fr-FR"/>
          </a:p>
        </p:txBody>
      </p:sp>
      <p:sp>
        <p:nvSpPr>
          <p:cNvPr id="4" name="Espace réservé au contenu 2">
            <a:extLst>
              <a:ext uri="{FF2B5EF4-FFF2-40B4-BE49-F238E27FC236}">
                <a16:creationId xmlns:a16="http://schemas.microsoft.com/office/drawing/2014/main" id="{22BCE2E6-562C-4D82-8FE6-CD5BB91802B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5" name="Espace réservé au texte 6">
            <a:extLst>
              <a:ext uri="{FF2B5EF4-FFF2-40B4-BE49-F238E27FC236}">
                <a16:creationId xmlns:a16="http://schemas.microsoft.com/office/drawing/2014/main" id="{3274D50E-B3BC-490B-AA0D-651874FD992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3429000"/>
            <a:ext cx="6096003" cy="3092637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au texte 2">
            <a:extLst>
              <a:ext uri="{FF2B5EF4-FFF2-40B4-BE49-F238E27FC236}">
                <a16:creationId xmlns:a16="http://schemas.microsoft.com/office/drawing/2014/main" id="{20370F57-90BD-4C2A-BBBB-C0A3E540ED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6096003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7" name="Espace réservé du numéro de diapositive 7" hidden="1">
            <a:extLst>
              <a:ext uri="{FF2B5EF4-FFF2-40B4-BE49-F238E27FC236}">
                <a16:creationId xmlns:a16="http://schemas.microsoft.com/office/drawing/2014/main" id="{4A3E6F8C-D870-4B22-9885-DC0A742AB773}"/>
              </a:ext>
            </a:extLst>
          </p:cNvPr>
          <p:cNvSpPr txBox="1"/>
          <p:nvPr/>
        </p:nvSpPr>
        <p:spPr>
          <a:xfrm>
            <a:off x="10343912" y="649871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3FA7686-9111-4E1D-9831-416E891E8D51}" type="slidenum">
              <a:t>‹N°›</a:t>
            </a:fld>
            <a:endParaRPr lang="en-US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44887200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50 50 Disposition photos à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F099504D-5C08-410A-8EDB-81D3E5A7CEA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129305" y="0"/>
            <a:ext cx="6062691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3600">
                <a:solidFill>
                  <a:srgbClr val="FFC000"/>
                </a:solidFill>
              </a:defRPr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35B1233B-6944-413D-914B-CD814A3F070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3429000"/>
            <a:ext cx="6129305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contenu 2">
            <a:extLst>
              <a:ext uri="{FF2B5EF4-FFF2-40B4-BE49-F238E27FC236}">
                <a16:creationId xmlns:a16="http://schemas.microsoft.com/office/drawing/2014/main" id="{385A15DB-66E5-4FDE-84A6-AAEED515C39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5" name="Espace réservé au texte 2">
            <a:extLst>
              <a:ext uri="{FF2B5EF4-FFF2-40B4-BE49-F238E27FC236}">
                <a16:creationId xmlns:a16="http://schemas.microsoft.com/office/drawing/2014/main" id="{19648F89-173A-45A7-B52B-19E0EEEDDC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554159"/>
            <a:ext cx="6129305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99A0F317-555B-4C27-96D4-FC51310B180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70992530-45C7-4D09-AF69-26C0F8DDE4E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3292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7EE85CF1-012D-4640-8E68-67B392C5A19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5C7505BE-F677-4B0B-92BB-AA64AE5BEA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4439" y="3425616"/>
            <a:ext cx="6097557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CD27CCAA-3A46-4D82-9E80-DAB4B0CADC2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4439" y="1554159"/>
            <a:ext cx="6097557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au contenu 2">
            <a:extLst>
              <a:ext uri="{FF2B5EF4-FFF2-40B4-BE49-F238E27FC236}">
                <a16:creationId xmlns:a16="http://schemas.microsoft.com/office/drawing/2014/main" id="{73FC8B5F-DEF1-49A5-A324-24800CB2E95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743349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A5F1DF0B-64FE-474E-8FF9-C2B966129CA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F88D4F1-8724-493B-8C37-95E1CCC06098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00116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82A9A304-6651-411D-9B97-49C797293BD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EDA0F8A9-9E1B-4183-8433-955F1C9B24B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80530" y="3429000"/>
            <a:ext cx="6011466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851461FD-9383-4677-935C-CAF765E0E3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80530" y="1554159"/>
            <a:ext cx="5791196" cy="1089525"/>
          </a:xfrm>
        </p:spPr>
        <p:txBody>
          <a:bodyPr anchorCtr="1"/>
          <a:lstStyle>
            <a:lvl1pPr algn="ctr">
              <a:spcBef>
                <a:spcPts val="500"/>
              </a:spcBef>
              <a:defRPr sz="3600" b="0">
                <a:latin typeface="Segoe UI Light"/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au contenu 2">
            <a:extLst>
              <a:ext uri="{FF2B5EF4-FFF2-40B4-BE49-F238E27FC236}">
                <a16:creationId xmlns:a16="http://schemas.microsoft.com/office/drawing/2014/main" id="{A4ACF2EF-355D-44B7-882C-C15658B9E61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7743349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D5E56227-1A90-495F-AE13-F12A2FBAE51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744040-5B86-4F43-BD58-5E81F1A5975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61780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6D0A8ECC-8FEF-4D9C-8111-E5DF73B9436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60C8F2B2-C46A-495C-BEFA-CA1D78E88F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38266" y="3457547"/>
            <a:ext cx="6053730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BD4B6978-4FCE-47C8-8C10-8E9873D62CA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38266" y="1554159"/>
            <a:ext cx="5875733" cy="535527"/>
          </a:xfrm>
        </p:spPr>
        <p:txBody>
          <a:bodyPr anchorCtr="1"/>
          <a:lstStyle>
            <a:lvl1pPr lvl="1">
              <a:spcBef>
                <a:spcPts val="500"/>
              </a:spcBef>
              <a:defRPr sz="2000" b="0">
                <a:solidFill>
                  <a:srgbClr val="595959"/>
                </a:solidFill>
              </a:defRPr>
            </a:lvl1pPr>
          </a:lstStyle>
          <a:p>
            <a:pPr lvl="1"/>
            <a:r>
              <a:rPr lang="fr-FR"/>
              <a:t>Disposition de photo 50/50</a:t>
            </a:r>
          </a:p>
        </p:txBody>
      </p:sp>
      <p:sp>
        <p:nvSpPr>
          <p:cNvPr id="5" name="Espace réservé du numéro de diapositive 7">
            <a:extLst>
              <a:ext uri="{FF2B5EF4-FFF2-40B4-BE49-F238E27FC236}">
                <a16:creationId xmlns:a16="http://schemas.microsoft.com/office/drawing/2014/main" id="{A62A1D7A-C36D-4D71-ACEA-D5683EA3C7E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95DF45F-2E9B-4B28-AB83-4CA5EB660F19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4664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4">
            <a:extLst>
              <a:ext uri="{FF2B5EF4-FFF2-40B4-BE49-F238E27FC236}">
                <a16:creationId xmlns:a16="http://schemas.microsoft.com/office/drawing/2014/main" id="{CBE37CBD-8B8C-4EDD-BEDB-FAFE5A281C67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6094448" cy="6856098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1">
            <a:noAutofit/>
          </a:bodyPr>
          <a:lstStyle>
            <a:lvl1pPr algn="ctr">
              <a:defRPr sz="1568"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au texte 6">
            <a:extLst>
              <a:ext uri="{FF2B5EF4-FFF2-40B4-BE49-F238E27FC236}">
                <a16:creationId xmlns:a16="http://schemas.microsoft.com/office/drawing/2014/main" id="{7C25379C-3652-413C-8905-C530F0E6F6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2107097"/>
            <a:ext cx="6096003" cy="2643804"/>
          </a:xfrm>
        </p:spPr>
        <p:txBody>
          <a:bodyPr anchor="ctr" anchorCtr="1"/>
          <a:lstStyle>
            <a:lvl1pPr algn="ctr">
              <a:spcBef>
                <a:spcPts val="2400"/>
              </a:spcBef>
              <a:spcAft>
                <a:spcPts val="6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spcAft>
                <a:spcPts val="600"/>
              </a:spcAft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numéro de diapositive 7">
            <a:extLst>
              <a:ext uri="{FF2B5EF4-FFF2-40B4-BE49-F238E27FC236}">
                <a16:creationId xmlns:a16="http://schemas.microsoft.com/office/drawing/2014/main" id="{DAFAAA73-A3DA-4CF1-9428-79283FF7F2A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9253A40-972B-4E27-8CA1-86ADBD05F295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054224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ÉPARATEUR de SECTION avec numéro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18">
            <a:extLst>
              <a:ext uri="{FF2B5EF4-FFF2-40B4-BE49-F238E27FC236}">
                <a16:creationId xmlns:a16="http://schemas.microsoft.com/office/drawing/2014/main" id="{CB4FDD94-76A6-449F-949F-E76E39C457B0}"/>
              </a:ext>
            </a:extLst>
          </p:cNvPr>
          <p:cNvSpPr/>
          <p:nvPr/>
        </p:nvSpPr>
        <p:spPr>
          <a:xfrm>
            <a:off x="3803739" y="-65233"/>
            <a:ext cx="4584527" cy="229776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584526"/>
              <a:gd name="f7" fmla="val 2297766"/>
              <a:gd name="f8" fmla="val 278"/>
              <a:gd name="f9" fmla="val 4584248"/>
              <a:gd name="f10" fmla="val 5503"/>
              <a:gd name="f11" fmla="val 1271485"/>
              <a:gd name="f12" fmla="val 3558245"/>
              <a:gd name="f13" fmla="val 2292263"/>
              <a:gd name="f14" fmla="val 1026281"/>
              <a:gd name="f15" fmla="+- 0 0 -90"/>
              <a:gd name="f16" fmla="*/ f3 1 4584526"/>
              <a:gd name="f17" fmla="*/ f4 1 2297766"/>
              <a:gd name="f18" fmla="+- f7 0 f5"/>
              <a:gd name="f19" fmla="+- f6 0 f5"/>
              <a:gd name="f20" fmla="*/ f15 f0 1"/>
              <a:gd name="f21" fmla="*/ f19 1 4584526"/>
              <a:gd name="f22" fmla="*/ f18 1 2297766"/>
              <a:gd name="f23" fmla="*/ 278 f19 1"/>
              <a:gd name="f24" fmla="*/ 0 f18 1"/>
              <a:gd name="f25" fmla="*/ 4584248 f19 1"/>
              <a:gd name="f26" fmla="*/ 4584526 f19 1"/>
              <a:gd name="f27" fmla="*/ 5503 f18 1"/>
              <a:gd name="f28" fmla="*/ 2292263 f19 1"/>
              <a:gd name="f29" fmla="*/ 2297766 f18 1"/>
              <a:gd name="f30" fmla="*/ 0 f19 1"/>
              <a:gd name="f31" fmla="*/ f20 1 f2"/>
              <a:gd name="f32" fmla="*/ f23 1 4584526"/>
              <a:gd name="f33" fmla="*/ f24 1 2297766"/>
              <a:gd name="f34" fmla="*/ f25 1 4584526"/>
              <a:gd name="f35" fmla="*/ f26 1 4584526"/>
              <a:gd name="f36" fmla="*/ f27 1 2297766"/>
              <a:gd name="f37" fmla="*/ f28 1 4584526"/>
              <a:gd name="f38" fmla="*/ f29 1 2297766"/>
              <a:gd name="f39" fmla="*/ f30 1 4584526"/>
              <a:gd name="f40" fmla="*/ f5 1 f21"/>
              <a:gd name="f41" fmla="*/ f6 1 f21"/>
              <a:gd name="f42" fmla="*/ f5 1 f22"/>
              <a:gd name="f43" fmla="*/ f7 1 f22"/>
              <a:gd name="f44" fmla="+- f31 0 f1"/>
              <a:gd name="f45" fmla="*/ f32 1 f21"/>
              <a:gd name="f46" fmla="*/ f33 1 f22"/>
              <a:gd name="f47" fmla="*/ f34 1 f21"/>
              <a:gd name="f48" fmla="*/ f35 1 f21"/>
              <a:gd name="f49" fmla="*/ f36 1 f22"/>
              <a:gd name="f50" fmla="*/ f37 1 f21"/>
              <a:gd name="f51" fmla="*/ f38 1 f22"/>
              <a:gd name="f52" fmla="*/ f39 1 f21"/>
              <a:gd name="f53" fmla="*/ f40 f16 1"/>
              <a:gd name="f54" fmla="*/ f41 f16 1"/>
              <a:gd name="f55" fmla="*/ f43 f17 1"/>
              <a:gd name="f56" fmla="*/ f42 f17 1"/>
              <a:gd name="f57" fmla="*/ f45 f16 1"/>
              <a:gd name="f58" fmla="*/ f46 f17 1"/>
              <a:gd name="f59" fmla="*/ f47 f16 1"/>
              <a:gd name="f60" fmla="*/ f48 f16 1"/>
              <a:gd name="f61" fmla="*/ f49 f17 1"/>
              <a:gd name="f62" fmla="*/ f50 f16 1"/>
              <a:gd name="f63" fmla="*/ f51 f17 1"/>
              <a:gd name="f64" fmla="*/ f52 f1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4">
                <a:pos x="f57" y="f58"/>
              </a:cxn>
              <a:cxn ang="f44">
                <a:pos x="f59" y="f58"/>
              </a:cxn>
              <a:cxn ang="f44">
                <a:pos x="f60" y="f61"/>
              </a:cxn>
              <a:cxn ang="f44">
                <a:pos x="f62" y="f63"/>
              </a:cxn>
              <a:cxn ang="f44">
                <a:pos x="f64" y="f61"/>
              </a:cxn>
            </a:cxnLst>
            <a:rect l="f53" t="f56" r="f54" b="f55"/>
            <a:pathLst>
              <a:path w="4584526" h="2297766">
                <a:moveTo>
                  <a:pt x="f8" y="f5"/>
                </a:moveTo>
                <a:lnTo>
                  <a:pt x="f9" y="f5"/>
                </a:lnTo>
                <a:lnTo>
                  <a:pt x="f6" y="f10"/>
                </a:lnTo>
                <a:cubicBezTo>
                  <a:pt x="f6" y="f11"/>
                  <a:pt x="f12" y="f7"/>
                  <a:pt x="f13" y="f7"/>
                </a:cubicBezTo>
                <a:cubicBezTo>
                  <a:pt x="f14" y="f7"/>
                  <a:pt x="f5" y="f11"/>
                  <a:pt x="f5" y="f10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6EBBE062-4523-4C54-8407-8D27DE23D244}"/>
              </a:ext>
            </a:extLst>
          </p:cNvPr>
          <p:cNvSpPr txBox="1"/>
          <p:nvPr/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Titre 2">
            <a:extLst>
              <a:ext uri="{FF2B5EF4-FFF2-40B4-BE49-F238E27FC236}">
                <a16:creationId xmlns:a16="http://schemas.microsoft.com/office/drawing/2014/main" id="{16ED2944-42F6-453D-BEEA-4B341DEEAF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2995" y="3383280"/>
            <a:ext cx="11660401" cy="625641"/>
          </a:xfrm>
        </p:spPr>
        <p:txBody>
          <a:bodyPr lIns="457200" rIns="457200" anchor="b" anchorCtr="1">
            <a:noAutofit/>
          </a:bodyPr>
          <a:lstStyle>
            <a:lvl1pPr algn="ctr">
              <a:defRPr sz="4800" b="1" spc="4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DE MASQUE</a:t>
            </a:r>
          </a:p>
        </p:txBody>
      </p:sp>
      <p:sp>
        <p:nvSpPr>
          <p:cNvPr id="5" name="Espace réservé au texte 3">
            <a:extLst>
              <a:ext uri="{FF2B5EF4-FFF2-40B4-BE49-F238E27FC236}">
                <a16:creationId xmlns:a16="http://schemas.microsoft.com/office/drawing/2014/main" id="{ACF0243E-0D92-40DC-B33C-B14097E6DE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923324" y="186062"/>
            <a:ext cx="4376611" cy="627351"/>
          </a:xfrm>
        </p:spPr>
        <p:txBody>
          <a:bodyPr anchorCtr="1"/>
          <a:lstStyle>
            <a:lvl1pPr algn="ctr">
              <a:defRPr sz="2000">
                <a:solidFill>
                  <a:srgbClr val="FFFFFF"/>
                </a:solidFill>
              </a:defRPr>
            </a:lvl1pPr>
            <a:lvl2pPr algn="ctr">
              <a:defRPr sz="1400">
                <a:solidFill>
                  <a:srgbClr val="FFFFFF"/>
                </a:solidFill>
              </a:defRPr>
            </a:lvl2pPr>
          </a:lstStyle>
          <a:p>
            <a:pPr lvl="0"/>
            <a:r>
              <a:rPr lang="fr-FR"/>
              <a:t>Ajoutez un titre de section ici</a:t>
            </a:r>
          </a:p>
          <a:p>
            <a:pPr lvl="1"/>
            <a:r>
              <a:rPr lang="fr-FR"/>
              <a:t>1</a:t>
            </a:r>
          </a:p>
        </p:txBody>
      </p:sp>
      <p:sp>
        <p:nvSpPr>
          <p:cNvPr id="6" name="Espace réservé au texte 3">
            <a:extLst>
              <a:ext uri="{FF2B5EF4-FFF2-40B4-BE49-F238E27FC236}">
                <a16:creationId xmlns:a16="http://schemas.microsoft.com/office/drawing/2014/main" id="{C465F57C-F55D-4B3F-9D04-D9CFDA89E16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4206240"/>
            <a:ext cx="11658600" cy="424729"/>
          </a:xfrm>
        </p:spPr>
        <p:txBody>
          <a:bodyPr lIns="457200" rIns="457200" anchorCtr="1"/>
          <a:lstStyle>
            <a:lvl1pPr algn="ctr">
              <a:defRPr b="0">
                <a:solidFill>
                  <a:srgbClr val="FFFFFF"/>
                </a:solidFill>
                <a:latin typeface="Segoe UI Semilight" pitchFamily="34"/>
                <a:cs typeface="Segoe UI Semilight" pitchFamily="34"/>
              </a:defRPr>
            </a:lvl1pPr>
          </a:lstStyle>
          <a:p>
            <a:pPr lvl="0"/>
            <a:r>
              <a:rPr lang="fr-FR"/>
              <a:t>Ajoutez une courte phrase de résumé sur le titre/l’instruction ci-dessus</a:t>
            </a:r>
          </a:p>
        </p:txBody>
      </p:sp>
      <p:sp>
        <p:nvSpPr>
          <p:cNvPr id="7" name="Espace réservé au texte 5">
            <a:extLst>
              <a:ext uri="{FF2B5EF4-FFF2-40B4-BE49-F238E27FC236}">
                <a16:creationId xmlns:a16="http://schemas.microsoft.com/office/drawing/2014/main" id="{C1BB516E-C5BC-4BCA-A06F-8B2C43AF5EA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40542" y="1007412"/>
            <a:ext cx="1385316" cy="1200332"/>
          </a:xfrm>
        </p:spPr>
        <p:txBody>
          <a:bodyPr wrap="none" anchor="ctr" anchorCtr="1"/>
          <a:lstStyle>
            <a:lvl1pPr algn="ctr">
              <a:defRPr sz="8000">
                <a:solidFill>
                  <a:srgbClr val="FFC000"/>
                </a:solidFill>
                <a:latin typeface="Segoe UI" pitchFamily="34"/>
                <a:cs typeface="Segoe UI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</p:spTree>
    <p:extLst>
      <p:ext uri="{BB962C8B-B14F-4D97-AF65-F5344CB8AC3E}">
        <p14:creationId xmlns:p14="http://schemas.microsoft.com/office/powerpoint/2010/main" val="4018211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50 50 disposition de photo à gauche avec du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9">
            <a:extLst>
              <a:ext uri="{FF2B5EF4-FFF2-40B4-BE49-F238E27FC236}">
                <a16:creationId xmlns:a16="http://schemas.microsoft.com/office/drawing/2014/main" id="{EBC192C6-B83A-44C7-8A80-2904BADA1D95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0415" cy="6858000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 algn="r">
              <a:defRPr/>
            </a:lvl1pPr>
          </a:lstStyle>
          <a:p>
            <a:pPr lvl="0"/>
            <a:r>
              <a:rPr lang="fr-FR"/>
              <a:t>Photo à fond perdu complet</a:t>
            </a:r>
          </a:p>
        </p:txBody>
      </p:sp>
      <p:sp>
        <p:nvSpPr>
          <p:cNvPr id="3" name="Espace réservé au contenu 2">
            <a:extLst>
              <a:ext uri="{FF2B5EF4-FFF2-40B4-BE49-F238E27FC236}">
                <a16:creationId xmlns:a16="http://schemas.microsoft.com/office/drawing/2014/main" id="{6F63A659-4E30-4301-BD0B-57BABB0F7CF6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1875946" y="419096"/>
            <a:ext cx="2377440" cy="840233"/>
          </a:xfrm>
        </p:spPr>
        <p:txBody>
          <a:bodyPr lIns="146304" rIns="146304" anchorCtr="1"/>
          <a:lstStyle>
            <a:lvl1pPr algn="ctr">
              <a:defRPr sz="5400">
                <a:solidFill>
                  <a:srgbClr val="FFC000"/>
                </a:solidFill>
                <a:latin typeface="Segoe UI Black" pitchFamily="34"/>
                <a:ea typeface="Segoe UI Black" pitchFamily="34"/>
                <a:cs typeface="Segoe UI Black" pitchFamily="34"/>
              </a:defRPr>
            </a:lvl1pPr>
          </a:lstStyle>
          <a:p>
            <a:pPr lvl="0"/>
            <a:r>
              <a:rPr lang="fr-FR"/>
              <a:t>N°</a:t>
            </a:r>
          </a:p>
        </p:txBody>
      </p:sp>
      <p:sp>
        <p:nvSpPr>
          <p:cNvPr id="4" name="Espace réservé au texte 6">
            <a:extLst>
              <a:ext uri="{FF2B5EF4-FFF2-40B4-BE49-F238E27FC236}">
                <a16:creationId xmlns:a16="http://schemas.microsoft.com/office/drawing/2014/main" id="{7EE2C5F6-5629-422C-8DEB-5C73F7EE1DF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3429000"/>
            <a:ext cx="5960269" cy="3169584"/>
          </a:xfrm>
        </p:spPr>
        <p:txBody>
          <a:bodyPr anchorCtr="1"/>
          <a:lstStyle>
            <a:lvl1pPr algn="ctr">
              <a:spcBef>
                <a:spcPts val="0"/>
              </a:spcBef>
              <a:spcAft>
                <a:spcPts val="3000"/>
              </a:spcAft>
              <a:defRPr sz="3600" b="0">
                <a:latin typeface="Segoe UI Semibold" pitchFamily="34"/>
                <a:cs typeface="Segoe UI Semibold" pitchFamily="34"/>
              </a:defRPr>
            </a:lvl1pPr>
            <a:lvl2pPr algn="ctr">
              <a:defRPr sz="2800"/>
            </a:lvl2pPr>
            <a:lvl3pPr algn="ctr">
              <a:defRPr sz="2400" b="0">
                <a:solidFill>
                  <a:srgbClr val="262626"/>
                </a:solidFill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au texte 2">
            <a:extLst>
              <a:ext uri="{FF2B5EF4-FFF2-40B4-BE49-F238E27FC236}">
                <a16:creationId xmlns:a16="http://schemas.microsoft.com/office/drawing/2014/main" id="{A583887E-E00A-441F-9321-52FBA2739D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1554159"/>
            <a:ext cx="5875733" cy="535527"/>
          </a:xfrm>
        </p:spPr>
        <p:txBody>
          <a:bodyPr anchorCtr="1"/>
          <a:lstStyle>
            <a:lvl1pPr lvl="1">
              <a:spcBef>
                <a:spcPts val="500"/>
              </a:spcBef>
              <a:defRPr sz="2000" b="0">
                <a:solidFill>
                  <a:srgbClr val="595959"/>
                </a:solidFill>
              </a:defRPr>
            </a:lvl1pPr>
          </a:lstStyle>
          <a:p>
            <a:pPr lvl="1"/>
            <a:r>
              <a:rPr lang="fr-FR"/>
              <a:t>Titre</a:t>
            </a:r>
          </a:p>
        </p:txBody>
      </p:sp>
      <p:sp>
        <p:nvSpPr>
          <p:cNvPr id="6" name="Espace réservé du numéro de diapositive 7">
            <a:extLst>
              <a:ext uri="{FF2B5EF4-FFF2-40B4-BE49-F238E27FC236}">
                <a16:creationId xmlns:a16="http://schemas.microsoft.com/office/drawing/2014/main" id="{90E4A822-AEEB-4DB5-B450-51F28D5DF96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fld id="{C7D2A9EF-4090-4B1C-BB1D-BB8D94B8682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65850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BCD71F79-2ABD-49DB-9779-7E77A8F12051}"/>
              </a:ext>
            </a:extLst>
          </p:cNvPr>
          <p:cNvSpPr/>
          <p:nvPr/>
        </p:nvSpPr>
        <p:spPr>
          <a:xfrm>
            <a:off x="0" y="0"/>
            <a:ext cx="12191996" cy="2974844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B255BACF-E9FF-429A-B07D-BA88AF301BF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69235" y="3367881"/>
            <a:ext cx="5192777" cy="2264721"/>
          </a:xfrm>
        </p:spPr>
        <p:txBody>
          <a:bodyPr/>
          <a:lstStyle>
            <a:lvl1pPr defTabSz="914363">
              <a:spcBef>
                <a:spcPts val="1200"/>
              </a:spcBef>
              <a:defRPr sz="3137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E5A4165-C5A8-40A7-829C-277ABDBD4B1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53316" y="3503953"/>
            <a:ext cx="5671767" cy="1705721"/>
          </a:xfrm>
        </p:spPr>
        <p:txBody>
          <a:bodyPr/>
          <a:lstStyle>
            <a:lvl1pPr>
              <a:defRPr sz="1961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à l’image 2">
            <a:extLst>
              <a:ext uri="{FF2B5EF4-FFF2-40B4-BE49-F238E27FC236}">
                <a16:creationId xmlns:a16="http://schemas.microsoft.com/office/drawing/2014/main" id="{EE22E9DE-CDCD-4096-A0EC-A7D259F3938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2974844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>
              <a:defRPr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A14E44AE-A7D5-41FB-9174-A981F45D6C8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7" name="Espace réservé du numéro de diapositive 7">
            <a:extLst>
              <a:ext uri="{FF2B5EF4-FFF2-40B4-BE49-F238E27FC236}">
                <a16:creationId xmlns:a16="http://schemas.microsoft.com/office/drawing/2014/main" id="{F5E78E20-BE02-46A2-AB9F-0310886C580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907720E-D59A-4455-82EC-830EEFA9B744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77204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à l’image 6">
            <a:extLst>
              <a:ext uri="{FF2B5EF4-FFF2-40B4-BE49-F238E27FC236}">
                <a16:creationId xmlns:a16="http://schemas.microsoft.com/office/drawing/2014/main" id="{66182D9E-9771-42F0-A116-089EE62E99FC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6858000"/>
          </a:xfrm>
        </p:spPr>
        <p:txBody>
          <a:bodyPr anchorCtr="1">
            <a:noAutofit/>
          </a:bodyPr>
          <a:lstStyle>
            <a:lvl1pPr algn="ctr">
              <a:defRPr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588E2640-7914-40DC-912F-CFEDC0859D3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>
                <a:solidFill>
                  <a:srgbClr val="00B0F0"/>
                </a:solidFill>
              </a:defRPr>
            </a:lvl1pPr>
          </a:lstStyle>
          <a:p>
            <a:pPr lvl="0"/>
            <a:fld id="{54558FC5-17E2-411A-9EFE-F4201907505A}" type="slidenum">
              <a:t>‹N°›</a:t>
            </a:fld>
            <a:endParaRPr lang="fr-FR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E0817976-AE05-49A7-A2FD-6F701908B2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6648" y="2567616"/>
            <a:ext cx="8804364" cy="2529925"/>
          </a:xfrm>
        </p:spPr>
        <p:txBody>
          <a:bodyPr/>
          <a:lstStyle>
            <a:lvl1pPr>
              <a:defRPr sz="8800" b="1" spc="10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FB6ADAC-080B-40D0-9C8C-E8728046955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81153" y="3971111"/>
            <a:ext cx="9461497" cy="757132"/>
          </a:xfrm>
        </p:spPr>
        <p:txBody>
          <a:bodyPr/>
          <a:lstStyle>
            <a:lvl1pPr>
              <a:defRPr sz="4800" spc="300">
                <a:cs typeface="Segoe UI Semilight" pitchFamily="34"/>
              </a:defRPr>
            </a:lvl1pPr>
          </a:lstStyle>
          <a:p>
            <a:pPr lvl="0"/>
            <a:r>
              <a:rPr lang="fr-FR"/>
              <a:t>MODIFIEZ LE TEXTE MAÎTRE</a:t>
            </a:r>
          </a:p>
        </p:txBody>
      </p:sp>
    </p:spTree>
    <p:extLst>
      <p:ext uri="{BB962C8B-B14F-4D97-AF65-F5344CB8AC3E}">
        <p14:creationId xmlns:p14="http://schemas.microsoft.com/office/powerpoint/2010/main" val="156628823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numéro de diapositive 3">
            <a:extLst>
              <a:ext uri="{FF2B5EF4-FFF2-40B4-BE49-F238E27FC236}">
                <a16:creationId xmlns:a16="http://schemas.microsoft.com/office/drawing/2014/main" id="{7ABC794C-18D0-4430-833C-2DC86581320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3FCD2C-7F88-42E4-90A8-9D4A24AA19FD}" type="slidenum">
              <a:t>‹N°›</a:t>
            </a:fld>
            <a:endParaRPr lang="fr-FR"/>
          </a:p>
        </p:txBody>
      </p:sp>
      <p:sp>
        <p:nvSpPr>
          <p:cNvPr id="3" name="Espace réservé d’image 2">
            <a:extLst>
              <a:ext uri="{FF2B5EF4-FFF2-40B4-BE49-F238E27FC236}">
                <a16:creationId xmlns:a16="http://schemas.microsoft.com/office/drawing/2014/main" id="{184FCFC5-35BD-4598-B06A-E858D6DBCD1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066952" cy="6858000"/>
          </a:xfrm>
        </p:spPr>
        <p:txBody>
          <a:bodyPr anchor="ctr" anchorCtr="1">
            <a:noAutofit/>
          </a:bodyPr>
          <a:lstStyle>
            <a:lvl1pPr algn="ctr">
              <a:defRPr>
                <a:solidFill>
                  <a:srgbClr val="0074AF"/>
                </a:solidFill>
              </a:defRPr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22304266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3">
            <a:extLst>
              <a:ext uri="{FF2B5EF4-FFF2-40B4-BE49-F238E27FC236}">
                <a16:creationId xmlns:a16="http://schemas.microsoft.com/office/drawing/2014/main" id="{0D0CFCB0-E5C1-4537-B584-2F755ABC626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188AFA97-C298-438D-A70E-CB79139FE6B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84441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ét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 4">
            <a:extLst>
              <a:ext uri="{FF2B5EF4-FFF2-40B4-BE49-F238E27FC236}">
                <a16:creationId xmlns:a16="http://schemas.microsoft.com/office/drawing/2014/main" id="{F1FF1CF1-F54E-479B-B24A-DB55C85C5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2"/>
            <a:ext cx="12191996" cy="685164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6A1BD0D9-2404-4BAF-88BE-6DFF02D1F07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47689" y="6465384"/>
            <a:ext cx="43142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1C539888-D661-4664-BDAC-270BE3E4D584}" type="slidenum">
              <a:t>‹N°›</a:t>
            </a:fld>
            <a:endParaRPr lang="fr-FR"/>
          </a:p>
        </p:txBody>
      </p:sp>
      <p:sp>
        <p:nvSpPr>
          <p:cNvPr id="4" name="Zone de texte 5">
            <a:hlinkClick r:id="rId3"/>
            <a:extLst>
              <a:ext uri="{FF2B5EF4-FFF2-40B4-BE49-F238E27FC236}">
                <a16:creationId xmlns:a16="http://schemas.microsoft.com/office/drawing/2014/main" id="{AF2CBBDA-C7DB-4AFB-9546-08B5470FF779}"/>
              </a:ext>
            </a:extLst>
          </p:cNvPr>
          <p:cNvSpPr txBox="1"/>
          <p:nvPr/>
        </p:nvSpPr>
        <p:spPr>
          <a:xfrm>
            <a:off x="4611328" y="93790"/>
            <a:ext cx="2969340" cy="316519"/>
          </a:xfrm>
          <a:prstGeom prst="rect">
            <a:avLst/>
          </a:prstGeom>
          <a:solidFill>
            <a:srgbClr val="FFC000"/>
          </a:solidFill>
          <a:ln cap="flat">
            <a:noFill/>
          </a:ln>
        </p:spPr>
        <p:txBody>
          <a:bodyPr vert="horz" wrap="square" lIns="0" tIns="45720" rIns="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50" b="0" i="0" u="none" strike="noStrike" kern="0" cap="none" spc="0" baseline="0">
                <a:solidFill>
                  <a:srgbClr val="000000"/>
                </a:solidFill>
                <a:uFillTx/>
                <a:latin typeface="Segoe UI"/>
              </a:rPr>
              <a:t>Neal Creative | Cliquez sur &amp; </a:t>
            </a:r>
            <a:r>
              <a:rPr lang="fr-FR" sz="1050" b="1" i="0" u="none" strike="noStrike" kern="0" cap="none" spc="0" baseline="0">
                <a:solidFill>
                  <a:srgbClr val="000000"/>
                </a:solidFill>
                <a:uFillTx/>
                <a:latin typeface="Segoe UI"/>
              </a:rPr>
              <a:t>En savoir plus</a:t>
            </a:r>
          </a:p>
        </p:txBody>
      </p:sp>
      <p:sp>
        <p:nvSpPr>
          <p:cNvPr id="5" name="Zone de texte 6">
            <a:hlinkClick r:id="rId4"/>
            <a:extLst>
              <a:ext uri="{FF2B5EF4-FFF2-40B4-BE49-F238E27FC236}">
                <a16:creationId xmlns:a16="http://schemas.microsoft.com/office/drawing/2014/main" id="{F8AEEE0D-8054-4BDA-9835-4A6A068AB50F}"/>
              </a:ext>
            </a:extLst>
          </p:cNvPr>
          <p:cNvSpPr txBox="1"/>
          <p:nvPr/>
        </p:nvSpPr>
        <p:spPr>
          <a:xfrm>
            <a:off x="0" y="6548365"/>
            <a:ext cx="1209659" cy="346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00" b="0" i="0" u="none" strike="noStrike" kern="1200" cap="none" spc="0" baseline="0">
                <a:solidFill>
                  <a:srgbClr val="000000"/>
                </a:solidFill>
                <a:uFillTx/>
                <a:latin typeface="Segoe UI"/>
              </a:rPr>
              <a:t>Neal Creative </a:t>
            </a:r>
            <a:r>
              <a:rPr lang="fr-FR" sz="900" b="0" i="0" u="none" strike="noStrike" kern="1200" cap="none" spc="0" baseline="0">
                <a:solidFill>
                  <a:srgbClr val="000000"/>
                </a:solidFill>
                <a:uFillTx/>
                <a:latin typeface="Segoe UI"/>
              </a:rPr>
              <a:t>©</a:t>
            </a:r>
            <a:r>
              <a:rPr lang="fr-FR" sz="1000" b="0" i="0" u="none" strike="noStrike" kern="1200" cap="none" spc="0" baseline="0">
                <a:solidFill>
                  <a:srgbClr val="000000"/>
                </a:solidFill>
                <a:uFillTx/>
                <a:latin typeface="Segoe UI"/>
              </a:rPr>
              <a:t> </a:t>
            </a:r>
            <a:endParaRPr lang="fr-FR" sz="1000" b="1" i="0" u="none" strike="noStrike" kern="120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grpSp>
        <p:nvGrpSpPr>
          <p:cNvPr id="6" name="Groupe 7">
            <a:extLst>
              <a:ext uri="{FF2B5EF4-FFF2-40B4-BE49-F238E27FC236}">
                <a16:creationId xmlns:a16="http://schemas.microsoft.com/office/drawing/2014/main" id="{594F290B-F177-40A7-87D9-534D1149E5D0}"/>
              </a:ext>
            </a:extLst>
          </p:cNvPr>
          <p:cNvGrpSpPr/>
          <p:nvPr/>
        </p:nvGrpSpPr>
        <p:grpSpPr>
          <a:xfrm>
            <a:off x="5976079" y="4666649"/>
            <a:ext cx="2145374" cy="1798734"/>
            <a:chOff x="5976079" y="4666649"/>
            <a:chExt cx="2145374" cy="1798734"/>
          </a:xfrm>
        </p:grpSpPr>
        <p:pic>
          <p:nvPicPr>
            <p:cNvPr id="7" name="Image 8">
              <a:extLst>
                <a:ext uri="{FF2B5EF4-FFF2-40B4-BE49-F238E27FC236}">
                  <a16:creationId xmlns:a16="http://schemas.microsoft.com/office/drawing/2014/main" id="{23696654-AA85-4F4D-A2D5-805B2DDF0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6072146" y="5174479"/>
              <a:ext cx="838577" cy="1290904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8" name="Zone de texte 9">
              <a:extLst>
                <a:ext uri="{FF2B5EF4-FFF2-40B4-BE49-F238E27FC236}">
                  <a16:creationId xmlns:a16="http://schemas.microsoft.com/office/drawing/2014/main" id="{BC0472D6-A87F-4F85-BDC8-BCDABA70459E}"/>
                </a:ext>
              </a:extLst>
            </p:cNvPr>
            <p:cNvSpPr txBox="1"/>
            <p:nvPr/>
          </p:nvSpPr>
          <p:spPr>
            <a:xfrm>
              <a:off x="5976079" y="4666649"/>
              <a:ext cx="2145374" cy="507830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900" b="0" i="0" u="none" strike="noStrike" kern="1200" cap="none" spc="0" baseline="0">
                  <a:solidFill>
                    <a:srgbClr val="595959"/>
                  </a:solidFill>
                  <a:uFillTx/>
                  <a:latin typeface="Segoe UI"/>
                </a:rPr>
                <a:t>CONSEIL</a:t>
              </a:r>
              <a:r>
                <a:rPr lang="fr-FR" sz="900" b="0" i="0" u="none" strike="noStrike" kern="1200" cap="none" spc="0" baseline="0">
                  <a:solidFill>
                    <a:srgbClr val="595959"/>
                  </a:solidFill>
                  <a:uFillTx/>
                  <a:latin typeface="Calibri" pitchFamily="34"/>
                  <a:cs typeface="Calibri" pitchFamily="34"/>
                </a:rPr>
                <a:t>│ Utilisez la palette de c</a:t>
              </a:r>
              <a:r>
                <a:rPr lang="fr-FR" sz="900" b="0" i="0" u="none" strike="noStrike" kern="1200" cap="none" spc="0" baseline="0">
                  <a:solidFill>
                    <a:srgbClr val="595959"/>
                  </a:solidFill>
                  <a:uFillTx/>
                  <a:latin typeface="Segoe UI"/>
                </a:rPr>
                <a:t>ouleurs intégrée avec le vert et le jaune pour les légendes et les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32012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OU TRANSITION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 17">
            <a:extLst>
              <a:ext uri="{FF2B5EF4-FFF2-40B4-BE49-F238E27FC236}">
                <a16:creationId xmlns:a16="http://schemas.microsoft.com/office/drawing/2014/main" id="{697BD640-4E6E-458B-B2E7-88C7AE36C41D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Ovale 18">
            <a:extLst>
              <a:ext uri="{FF2B5EF4-FFF2-40B4-BE49-F238E27FC236}">
                <a16:creationId xmlns:a16="http://schemas.microsoft.com/office/drawing/2014/main" id="{34AA5073-5F37-4B44-90AE-A0E72FE046E7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4" name="Ovale 20">
            <a:extLst>
              <a:ext uri="{FF2B5EF4-FFF2-40B4-BE49-F238E27FC236}">
                <a16:creationId xmlns:a16="http://schemas.microsoft.com/office/drawing/2014/main" id="{06065C12-24DE-4EB0-9C5A-90BA3DA35DF3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5" name="Ovale 21">
            <a:extLst>
              <a:ext uri="{FF2B5EF4-FFF2-40B4-BE49-F238E27FC236}">
                <a16:creationId xmlns:a16="http://schemas.microsoft.com/office/drawing/2014/main" id="{047593F1-FEE4-4B26-A9F4-56B15B643F71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E88D6B3-9F5E-4F0D-BC33-23875CCB3E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19937" y="2240234"/>
            <a:ext cx="9107552" cy="2308320"/>
          </a:xfrm>
        </p:spPr>
        <p:txBody>
          <a:bodyPr anchor="b" anchorCtr="1"/>
          <a:lstStyle>
            <a:lvl1pPr algn="ctr">
              <a:defRPr sz="8000" b="1" spc="-300">
                <a:latin typeface="Segoe UI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TITRE</a:t>
            </a:r>
          </a:p>
        </p:txBody>
      </p:sp>
      <p:sp>
        <p:nvSpPr>
          <p:cNvPr id="7" name="Zone de texte 7">
            <a:hlinkClick r:id="rId2"/>
            <a:extLst>
              <a:ext uri="{FF2B5EF4-FFF2-40B4-BE49-F238E27FC236}">
                <a16:creationId xmlns:a16="http://schemas.microsoft.com/office/drawing/2014/main" id="{B8FEBAF7-2ECA-4384-AA6B-FC4B94D80455}"/>
              </a:ext>
            </a:extLst>
          </p:cNvPr>
          <p:cNvSpPr txBox="1"/>
          <p:nvPr/>
        </p:nvSpPr>
        <p:spPr>
          <a:xfrm>
            <a:off x="191612" y="6337797"/>
            <a:ext cx="1209659" cy="346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00" b="0" i="0" u="none" strike="noStrike" kern="1200" cap="none" spc="0" baseline="0">
                <a:solidFill>
                  <a:srgbClr val="003A57"/>
                </a:solidFill>
                <a:uFillTx/>
                <a:latin typeface="Segoe UI"/>
              </a:rPr>
              <a:t>Neal Creative </a:t>
            </a:r>
            <a:r>
              <a:rPr lang="fr-FR" sz="900" b="0" i="0" u="none" strike="noStrike" kern="1200" cap="none" spc="0" baseline="0">
                <a:solidFill>
                  <a:srgbClr val="003A57"/>
                </a:solidFill>
                <a:uFillTx/>
                <a:latin typeface="Segoe UI"/>
              </a:rPr>
              <a:t>©</a:t>
            </a:r>
            <a:r>
              <a:rPr lang="fr-FR" sz="1000" b="0" i="0" u="none" strike="noStrike" kern="1200" cap="none" spc="0" baseline="0">
                <a:solidFill>
                  <a:srgbClr val="003A57"/>
                </a:solidFill>
                <a:uFillTx/>
                <a:latin typeface="Segoe UI"/>
              </a:rPr>
              <a:t> </a:t>
            </a:r>
            <a:endParaRPr lang="fr-FR" sz="1000" b="1" i="0" u="none" strike="noStrike" kern="1200" cap="none" spc="0" baseline="0">
              <a:solidFill>
                <a:srgbClr val="003A57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29099500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>
            <a:extLst>
              <a:ext uri="{FF2B5EF4-FFF2-40B4-BE49-F238E27FC236}">
                <a16:creationId xmlns:a16="http://schemas.microsoft.com/office/drawing/2014/main" id="{4C717734-39CD-47EA-8BA8-7AA5E07B05FC}"/>
              </a:ext>
            </a:extLst>
          </p:cNvPr>
          <p:cNvSpPr/>
          <p:nvPr/>
        </p:nvSpPr>
        <p:spPr>
          <a:xfrm>
            <a:off x="0" y="0"/>
            <a:ext cx="12191996" cy="2974844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0F6E6A7D-2A4F-4B5B-86FB-A8FDC581BF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69235" y="3367881"/>
            <a:ext cx="5192777" cy="2264721"/>
          </a:xfrm>
        </p:spPr>
        <p:txBody>
          <a:bodyPr/>
          <a:lstStyle>
            <a:lvl1pPr defTabSz="914363">
              <a:spcBef>
                <a:spcPts val="1200"/>
              </a:spcBef>
              <a:defRPr sz="3137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7E0FFEBB-8AA9-4D3C-BBB7-70F6CAFF4B0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53316" y="3503953"/>
            <a:ext cx="5671767" cy="1705721"/>
          </a:xfrm>
        </p:spPr>
        <p:txBody>
          <a:bodyPr/>
          <a:lstStyle>
            <a:lvl1pPr>
              <a:defRPr sz="1961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à l’image 2">
            <a:extLst>
              <a:ext uri="{FF2B5EF4-FFF2-40B4-BE49-F238E27FC236}">
                <a16:creationId xmlns:a16="http://schemas.microsoft.com/office/drawing/2014/main" id="{8D6D26C2-1F5A-41DE-AE5D-542E3F027D22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2974844"/>
          </a:xfrm>
          <a:blipFill>
            <a:blip r:embed="rId2"/>
            <a:stretch>
              <a:fillRect/>
            </a:stretch>
          </a:blipFill>
        </p:spPr>
        <p:txBody>
          <a:bodyPr anchor="ctr">
            <a:noAutofit/>
          </a:bodyPr>
          <a:lstStyle>
            <a:lvl1pPr>
              <a:defRPr/>
            </a:lvl1pPr>
          </a:lstStyle>
          <a:p>
            <a:pPr lvl="0"/>
            <a:r>
              <a:rPr lang="fr-FR"/>
              <a:t>Cliquez sur l’icône pour ajouter une image</a:t>
            </a:r>
          </a:p>
        </p:txBody>
      </p:sp>
      <p:sp>
        <p:nvSpPr>
          <p:cNvPr id="6" name="Zone de texte 11">
            <a:hlinkClick r:id="rId3"/>
            <a:extLst>
              <a:ext uri="{FF2B5EF4-FFF2-40B4-BE49-F238E27FC236}">
                <a16:creationId xmlns:a16="http://schemas.microsoft.com/office/drawing/2014/main" id="{D1B3B9D5-3889-4CBC-A74B-E66FA07DA52D}"/>
              </a:ext>
            </a:extLst>
          </p:cNvPr>
          <p:cNvSpPr txBox="1"/>
          <p:nvPr/>
        </p:nvSpPr>
        <p:spPr>
          <a:xfrm>
            <a:off x="9089200" y="6298103"/>
            <a:ext cx="2990892" cy="367872"/>
          </a:xfrm>
          <a:prstGeom prst="rect">
            <a:avLst/>
          </a:prstGeom>
          <a:solidFill>
            <a:srgbClr val="004568"/>
          </a:solidFill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0" cap="none" spc="0" baseline="0">
                <a:solidFill>
                  <a:srgbClr val="FFFFFF"/>
                </a:solidFill>
                <a:uFillTx/>
                <a:latin typeface="Segoe UI"/>
              </a:rPr>
              <a:t>Neal Creative | Cliquez sur &amp; </a:t>
            </a:r>
            <a:r>
              <a:rPr lang="fr-FR" sz="1100" b="1" i="0" u="none" strike="noStrike" kern="0" cap="none" spc="0" baseline="0">
                <a:solidFill>
                  <a:srgbClr val="FFFFFF"/>
                </a:solidFill>
                <a:uFillTx/>
                <a:latin typeface="Segoe UI"/>
              </a:rPr>
              <a:t>En savoir plus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EBECCD66-84AB-4EAB-A5B9-23B975BF29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4796" y="419096"/>
            <a:ext cx="8917576" cy="59093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8" name="Espace réservé au numéro de diapositive 7">
            <a:extLst>
              <a:ext uri="{FF2B5EF4-FFF2-40B4-BE49-F238E27FC236}">
                <a16:creationId xmlns:a16="http://schemas.microsoft.com/office/drawing/2014/main" id="{AACF879A-0BCC-4DB4-9DF5-1858296DF61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CF3FED7-ADFD-4532-A464-5CBBF2214452}" type="slidenum">
              <a:t>‹N°›</a:t>
            </a:fld>
            <a:endParaRPr lang="fr-FR"/>
          </a:p>
        </p:txBody>
      </p:sp>
      <p:sp>
        <p:nvSpPr>
          <p:cNvPr id="9" name="Zone de texte 12">
            <a:hlinkClick r:id="rId4"/>
            <a:extLst>
              <a:ext uri="{FF2B5EF4-FFF2-40B4-BE49-F238E27FC236}">
                <a16:creationId xmlns:a16="http://schemas.microsoft.com/office/drawing/2014/main" id="{14800724-D443-4640-88FB-D070F5EB2DDC}"/>
              </a:ext>
            </a:extLst>
          </p:cNvPr>
          <p:cNvSpPr txBox="1"/>
          <p:nvPr/>
        </p:nvSpPr>
        <p:spPr>
          <a:xfrm>
            <a:off x="191612" y="6337797"/>
            <a:ext cx="1209659" cy="34623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000" b="0" i="0" u="none" strike="noStrike" kern="1200" cap="none" spc="0" baseline="0">
                <a:solidFill>
                  <a:srgbClr val="BFBFBF"/>
                </a:solidFill>
                <a:uFillTx/>
                <a:latin typeface="Segoe UI"/>
              </a:rPr>
              <a:t>Neal Creative </a:t>
            </a:r>
            <a:r>
              <a:rPr lang="fr-FR" sz="900" b="0" i="0" u="none" strike="noStrike" kern="1200" cap="none" spc="0" baseline="0">
                <a:solidFill>
                  <a:srgbClr val="BFBFBF"/>
                </a:solidFill>
                <a:uFillTx/>
                <a:latin typeface="Segoe UI"/>
              </a:rPr>
              <a:t>©</a:t>
            </a:r>
            <a:r>
              <a:rPr lang="fr-FR" sz="1000" b="0" i="0" u="none" strike="noStrike" kern="1200" cap="none" spc="0" baseline="0">
                <a:solidFill>
                  <a:srgbClr val="BFBFBF"/>
                </a:solidFill>
                <a:uFillTx/>
                <a:latin typeface="Segoe UI"/>
              </a:rPr>
              <a:t> </a:t>
            </a:r>
            <a:endParaRPr lang="fr-FR" sz="1000" b="1" i="0" u="none" strike="noStrike" kern="1200" cap="none" spc="0" baseline="0">
              <a:solidFill>
                <a:srgbClr val="BFBFBF"/>
              </a:solidFill>
              <a:uFillTx/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389731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ÉPARATEUR DE SECTION DE BASE BOUÉ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6">
            <a:extLst>
              <a:ext uri="{FF2B5EF4-FFF2-40B4-BE49-F238E27FC236}">
                <a16:creationId xmlns:a16="http://schemas.microsoft.com/office/drawing/2014/main" id="{9E9C8D69-B93A-4649-8C3F-20BD6783881F}"/>
              </a:ext>
            </a:extLst>
          </p:cNvPr>
          <p:cNvSpPr/>
          <p:nvPr/>
        </p:nvSpPr>
        <p:spPr>
          <a:xfrm>
            <a:off x="2861706" y="157953"/>
            <a:ext cx="6483178" cy="6483178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E488C8D7-0C04-481D-9B29-0DEE4DB6DD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48778" y="2476213"/>
            <a:ext cx="5208330" cy="1846658"/>
          </a:xfrm>
        </p:spPr>
        <p:txBody>
          <a:bodyPr anchor="ctr" anchorCtr="1"/>
          <a:lstStyle>
            <a:lvl1pPr algn="ctr">
              <a:lnSpc>
                <a:spcPct val="9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CLIQUEZ POUR MODIFIER LE TITRE</a:t>
            </a:r>
          </a:p>
        </p:txBody>
      </p:sp>
      <p:sp>
        <p:nvSpPr>
          <p:cNvPr id="4" name="points">
            <a:extLst>
              <a:ext uri="{FF2B5EF4-FFF2-40B4-BE49-F238E27FC236}">
                <a16:creationId xmlns:a16="http://schemas.microsoft.com/office/drawing/2014/main" id="{9E003722-FA3C-4F78-A1E7-3E82418C7561}"/>
              </a:ext>
            </a:extLst>
          </p:cNvPr>
          <p:cNvSpPr/>
          <p:nvPr/>
        </p:nvSpPr>
        <p:spPr>
          <a:xfrm>
            <a:off x="3448778" y="745025"/>
            <a:ext cx="5309024" cy="5309024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84151" cap="rnd">
            <a:solidFill>
              <a:srgbClr val="FFC000"/>
            </a:solidFill>
            <a:custDash>
              <a:ds d="600000" sp="200000"/>
            </a:custDash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834919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foncée 3_Quote ALIGNÉ À GAUCH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7">
            <a:extLst>
              <a:ext uri="{FF2B5EF4-FFF2-40B4-BE49-F238E27FC236}">
                <a16:creationId xmlns:a16="http://schemas.microsoft.com/office/drawing/2014/main" id="{C40AB82F-B854-49AB-B031-0BF154FBA16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/>
          <a:lstStyle>
            <a:lvl1pPr marL="231772" indent="-231772">
              <a:spcBef>
                <a:spcPts val="0"/>
              </a:spcBef>
              <a:defRPr sz="3600" b="0"/>
            </a:lvl1pPr>
            <a:lvl2pPr marL="109535">
              <a:spcBef>
                <a:spcPts val="0"/>
              </a:spcBef>
              <a:defRPr sz="3600" b="1">
                <a:solidFill>
                  <a:srgbClr val="00000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 GRAS</a:t>
            </a:r>
          </a:p>
        </p:txBody>
      </p:sp>
      <p:sp>
        <p:nvSpPr>
          <p:cNvPr id="3" name="Forme libre : Forme 6">
            <a:extLst>
              <a:ext uri="{FF2B5EF4-FFF2-40B4-BE49-F238E27FC236}">
                <a16:creationId xmlns:a16="http://schemas.microsoft.com/office/drawing/2014/main" id="{B02394B7-AEEF-47B7-B8C0-C85E6BB5CBE4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25BEAB30-9920-4D75-B93D-720A8DF56C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65561" y="5276810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1433626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foncée 1_Quote CENTRÉ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7">
            <a:extLst>
              <a:ext uri="{FF2B5EF4-FFF2-40B4-BE49-F238E27FC236}">
                <a16:creationId xmlns:a16="http://schemas.microsoft.com/office/drawing/2014/main" id="{83A53AE3-B8EA-4F5F-9163-D2B342B06E7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 anchorCtr="1"/>
          <a:lstStyle>
            <a:lvl1pPr algn="ctr">
              <a:spcBef>
                <a:spcPts val="0"/>
              </a:spcBef>
              <a:defRPr sz="3600" b="0"/>
            </a:lvl1pPr>
            <a:lvl2pPr algn="ctr">
              <a:spcBef>
                <a:spcPts val="0"/>
              </a:spcBef>
              <a:defRPr sz="3600" b="1">
                <a:solidFill>
                  <a:srgbClr val="00000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GRAS</a:t>
            </a:r>
          </a:p>
        </p:txBody>
      </p:sp>
      <p:sp>
        <p:nvSpPr>
          <p:cNvPr id="3" name="Forme libre : Forme 6">
            <a:extLst>
              <a:ext uri="{FF2B5EF4-FFF2-40B4-BE49-F238E27FC236}">
                <a16:creationId xmlns:a16="http://schemas.microsoft.com/office/drawing/2014/main" id="{89CA2E44-7460-4913-B350-31CF07346704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003FBB78-BAAC-49A3-9715-937A4EEDF3F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65561" y="5276810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867384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foncée 4_Quote ALIGNÉ À GAUCH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7">
            <a:extLst>
              <a:ext uri="{FF2B5EF4-FFF2-40B4-BE49-F238E27FC236}">
                <a16:creationId xmlns:a16="http://schemas.microsoft.com/office/drawing/2014/main" id="{CDF1619C-3CBF-47FB-B21E-2E79C840DCF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/>
          <a:lstStyle>
            <a:lvl1pPr marL="231772" indent="-231772">
              <a:spcBef>
                <a:spcPts val="0"/>
              </a:spcBef>
              <a:defRPr sz="3600" b="0"/>
            </a:lvl1pPr>
            <a:lvl2pPr marL="109535">
              <a:spcBef>
                <a:spcPts val="0"/>
              </a:spcBef>
              <a:defRPr sz="3600" b="1">
                <a:solidFill>
                  <a:srgbClr val="00000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 GRAS</a:t>
            </a:r>
          </a:p>
        </p:txBody>
      </p:sp>
      <p:sp>
        <p:nvSpPr>
          <p:cNvPr id="3" name="Forme libre : Forme 6">
            <a:extLst>
              <a:ext uri="{FF2B5EF4-FFF2-40B4-BE49-F238E27FC236}">
                <a16:creationId xmlns:a16="http://schemas.microsoft.com/office/drawing/2014/main" id="{9E372073-B292-442D-B4DF-BD3BB12E0157}"/>
              </a:ext>
            </a:extLst>
          </p:cNvPr>
          <p:cNvSpPr/>
          <p:nvPr/>
        </p:nvSpPr>
        <p:spPr>
          <a:xfrm>
            <a:off x="129524" y="0"/>
            <a:ext cx="2749481" cy="136478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texte 2">
            <a:extLst>
              <a:ext uri="{FF2B5EF4-FFF2-40B4-BE49-F238E27FC236}">
                <a16:creationId xmlns:a16="http://schemas.microsoft.com/office/drawing/2014/main" id="{8991B198-AB05-419B-AC61-5082701678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865561" y="5276810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rgbClr val="FFFFF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</p:spTree>
    <p:extLst>
      <p:ext uri="{BB962C8B-B14F-4D97-AF65-F5344CB8AC3E}">
        <p14:creationId xmlns:p14="http://schemas.microsoft.com/office/powerpoint/2010/main" val="189806047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ption claire 1_Quote CENTR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 de texte 8">
            <a:extLst>
              <a:ext uri="{FF2B5EF4-FFF2-40B4-BE49-F238E27FC236}">
                <a16:creationId xmlns:a16="http://schemas.microsoft.com/office/drawing/2014/main" id="{D2F3FBE2-141F-4602-9A3A-5865D99E852D}"/>
              </a:ext>
            </a:extLst>
          </p:cNvPr>
          <p:cNvSpPr txBox="1"/>
          <p:nvPr/>
        </p:nvSpPr>
        <p:spPr>
          <a:xfrm>
            <a:off x="5648962" y="419096"/>
            <a:ext cx="894082" cy="36317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500" b="0" i="0" u="none" strike="noStrike" kern="1200" cap="none" spc="0" baseline="0">
                <a:solidFill>
                  <a:srgbClr val="FFC000"/>
                </a:solidFill>
                <a:uFillTx/>
                <a:latin typeface="Arial Black" pitchFamily="34"/>
              </a:rPr>
              <a:t>« </a:t>
            </a:r>
            <a:endParaRPr lang="fr-FR" sz="2800" b="0" i="0" u="none" strike="noStrike" kern="1200" cap="none" spc="0" baseline="0">
              <a:solidFill>
                <a:srgbClr val="FFC000"/>
              </a:solidFill>
              <a:uFillTx/>
              <a:latin typeface="Segoe UI"/>
            </a:endParaRPr>
          </a:p>
        </p:txBody>
      </p:sp>
      <p:sp>
        <p:nvSpPr>
          <p:cNvPr id="3" name="Espace réservé au texte 2">
            <a:extLst>
              <a:ext uri="{FF2B5EF4-FFF2-40B4-BE49-F238E27FC236}">
                <a16:creationId xmlns:a16="http://schemas.microsoft.com/office/drawing/2014/main" id="{0B0D05BC-6617-40B3-9BA0-3C37A7B6061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08361" y="5335066"/>
            <a:ext cx="8097834" cy="369335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rgbClr val="0074AF"/>
                </a:solidFill>
              </a:defRPr>
            </a:lvl1pPr>
          </a:lstStyle>
          <a:p>
            <a:pPr lvl="0"/>
            <a:r>
              <a:rPr lang="fr-FR"/>
              <a:t>— Nom et société / source ici</a:t>
            </a:r>
          </a:p>
        </p:txBody>
      </p:sp>
      <p:sp>
        <p:nvSpPr>
          <p:cNvPr id="4" name="Espace réservé au texte 7">
            <a:extLst>
              <a:ext uri="{FF2B5EF4-FFF2-40B4-BE49-F238E27FC236}">
                <a16:creationId xmlns:a16="http://schemas.microsoft.com/office/drawing/2014/main" id="{1A347353-7EE0-47AD-9F34-3226B85CCCB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884237"/>
            <a:ext cx="11658600" cy="1089525"/>
          </a:xfrm>
        </p:spPr>
        <p:txBody>
          <a:bodyPr anchor="ctr" anchorCtr="1"/>
          <a:lstStyle>
            <a:lvl1pPr algn="ctr">
              <a:spcBef>
                <a:spcPts val="0"/>
              </a:spcBef>
              <a:defRPr sz="3600" b="0">
                <a:solidFill>
                  <a:srgbClr val="404040"/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rgbClr val="404040"/>
                </a:solidFill>
              </a:defRPr>
            </a:lvl2pPr>
          </a:lstStyle>
          <a:p>
            <a:pPr lvl="0"/>
            <a:r>
              <a:rPr lang="fr-FR"/>
              <a:t>« CITATION ».</a:t>
            </a:r>
          </a:p>
          <a:p>
            <a:pPr lvl="1"/>
            <a:r>
              <a:rPr lang="fr-FR"/>
              <a:t>GRAS</a:t>
            </a:r>
          </a:p>
        </p:txBody>
      </p:sp>
      <p:sp>
        <p:nvSpPr>
          <p:cNvPr id="5" name="Espace réservé au numéro de diapositive 7">
            <a:extLst>
              <a:ext uri="{FF2B5EF4-FFF2-40B4-BE49-F238E27FC236}">
                <a16:creationId xmlns:a16="http://schemas.microsoft.com/office/drawing/2014/main" id="{3E4761A9-579B-4BFE-9336-B52EFEF755B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48897C8-BC40-4049-9EF1-91A5A8F9CD7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9409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ark Légende avec une petite non puce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exte 3">
            <a:extLst>
              <a:ext uri="{FF2B5EF4-FFF2-40B4-BE49-F238E27FC236}">
                <a16:creationId xmlns:a16="http://schemas.microsoft.com/office/drawing/2014/main" id="{C5C5F3B6-4A08-4489-9BA6-1B71FEA50BC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597270"/>
            <a:ext cx="4868987" cy="2031321"/>
          </a:xfrm>
        </p:spPr>
        <p:txBody>
          <a:bodyPr/>
          <a:lstStyle>
            <a:lvl1pPr defTabSz="914363">
              <a:spcBef>
                <a:spcPts val="1200"/>
              </a:spcBef>
              <a:defRPr sz="2800" b="0">
                <a:solidFill>
                  <a:srgbClr val="FFFFFF"/>
                </a:solidFill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3" name="Espace réservé du texte 8">
            <a:extLst>
              <a:ext uri="{FF2B5EF4-FFF2-40B4-BE49-F238E27FC236}">
                <a16:creationId xmlns:a16="http://schemas.microsoft.com/office/drawing/2014/main" id="{B2E6B450-F948-4982-80BA-398FC9237EA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19096"/>
            <a:ext cx="5671767" cy="1843064"/>
          </a:xfrm>
        </p:spPr>
        <p:txBody>
          <a:bodyPr/>
          <a:lstStyle>
            <a:lvl1pPr>
              <a:defRPr sz="2200"/>
            </a:lvl1pPr>
            <a:lvl2pPr>
              <a:defRPr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Titre 6">
            <a:extLst>
              <a:ext uri="{FF2B5EF4-FFF2-40B4-BE49-F238E27FC236}">
                <a16:creationId xmlns:a16="http://schemas.microsoft.com/office/drawing/2014/main" id="{EEE45DEB-0587-4DE6-A254-D453534FFF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800490"/>
          </a:xfrm>
        </p:spPr>
        <p:txBody>
          <a:bodyPr lIns="146304" tIns="420624" rIns="146304"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5" name="Espace réservé du texte 8">
            <a:extLst>
              <a:ext uri="{FF2B5EF4-FFF2-40B4-BE49-F238E27FC236}">
                <a16:creationId xmlns:a16="http://schemas.microsoft.com/office/drawing/2014/main" id="{340A4531-C5CC-4FED-984B-D81D5969391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2599502"/>
            <a:ext cx="5671767" cy="1843064"/>
          </a:xfrm>
        </p:spPr>
        <p:txBody>
          <a:bodyPr/>
          <a:lstStyle>
            <a:lvl1pPr>
              <a:defRPr sz="2200"/>
            </a:lvl1pPr>
            <a:lvl2pPr>
              <a:defRPr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texte 8">
            <a:extLst>
              <a:ext uri="{FF2B5EF4-FFF2-40B4-BE49-F238E27FC236}">
                <a16:creationId xmlns:a16="http://schemas.microsoft.com/office/drawing/2014/main" id="{23F343E2-0C50-47A9-B4D2-B34BB4B496F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779897"/>
            <a:ext cx="5671767" cy="1843064"/>
          </a:xfrm>
        </p:spPr>
        <p:txBody>
          <a:bodyPr/>
          <a:lstStyle>
            <a:lvl1pPr>
              <a:defRPr sz="2200"/>
            </a:lvl1pPr>
            <a:lvl2pPr>
              <a:defRPr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65920496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allout avec une petite non pu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 13">
            <a:extLst>
              <a:ext uri="{FF2B5EF4-FFF2-40B4-BE49-F238E27FC236}">
                <a16:creationId xmlns:a16="http://schemas.microsoft.com/office/drawing/2014/main" id="{43AFC343-43A0-421B-8081-4D01D0A3C403}"/>
              </a:ext>
            </a:extLst>
          </p:cNvPr>
          <p:cNvSpPr/>
          <p:nvPr/>
        </p:nvSpPr>
        <p:spPr>
          <a:xfrm>
            <a:off x="129524" y="0"/>
            <a:ext cx="4741282" cy="235347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741280"/>
              <a:gd name="f7" fmla="val 2353474"/>
              <a:gd name="f8" fmla="val 4729949"/>
              <a:gd name="f9" fmla="val 224399"/>
              <a:gd name="f10" fmla="val 4608502"/>
              <a:gd name="f11" fmla="val 1420269"/>
              <a:gd name="f12" fmla="val 3598552"/>
              <a:gd name="f13" fmla="val 2370640"/>
              <a:gd name="f14" fmla="val 1142728"/>
              <a:gd name="f15" fmla="val 132779"/>
              <a:gd name="f16" fmla="val 11331"/>
              <a:gd name="f17" fmla="+- 0 0 -90"/>
              <a:gd name="f18" fmla="*/ f3 1 4741280"/>
              <a:gd name="f19" fmla="*/ f4 1 2353474"/>
              <a:gd name="f20" fmla="+- f7 0 f5"/>
              <a:gd name="f21" fmla="+- f6 0 f5"/>
              <a:gd name="f22" fmla="*/ f17 f0 1"/>
              <a:gd name="f23" fmla="*/ f21 1 4741280"/>
              <a:gd name="f24" fmla="*/ f20 1 2353474"/>
              <a:gd name="f25" fmla="*/ 0 f21 1"/>
              <a:gd name="f26" fmla="*/ 0 f20 1"/>
              <a:gd name="f27" fmla="*/ 4741280 f21 1"/>
              <a:gd name="f28" fmla="*/ 4729949 f21 1"/>
              <a:gd name="f29" fmla="*/ 224399 f20 1"/>
              <a:gd name="f30" fmla="*/ 2370640 f21 1"/>
              <a:gd name="f31" fmla="*/ 2353474 f20 1"/>
              <a:gd name="f32" fmla="*/ 11331 f21 1"/>
              <a:gd name="f33" fmla="*/ f22 1 f2"/>
              <a:gd name="f34" fmla="*/ f25 1 4741280"/>
              <a:gd name="f35" fmla="*/ f26 1 2353474"/>
              <a:gd name="f36" fmla="*/ f27 1 4741280"/>
              <a:gd name="f37" fmla="*/ f28 1 4741280"/>
              <a:gd name="f38" fmla="*/ f29 1 2353474"/>
              <a:gd name="f39" fmla="*/ f30 1 4741280"/>
              <a:gd name="f40" fmla="*/ f31 1 2353474"/>
              <a:gd name="f41" fmla="*/ f32 1 4741280"/>
              <a:gd name="f42" fmla="*/ f5 1 f23"/>
              <a:gd name="f43" fmla="*/ f6 1 f23"/>
              <a:gd name="f44" fmla="*/ f5 1 f24"/>
              <a:gd name="f45" fmla="*/ f7 1 f24"/>
              <a:gd name="f46" fmla="+- f33 0 f1"/>
              <a:gd name="f47" fmla="*/ f34 1 f23"/>
              <a:gd name="f48" fmla="*/ f35 1 f24"/>
              <a:gd name="f49" fmla="*/ f36 1 f23"/>
              <a:gd name="f50" fmla="*/ f37 1 f23"/>
              <a:gd name="f51" fmla="*/ f38 1 f24"/>
              <a:gd name="f52" fmla="*/ f39 1 f23"/>
              <a:gd name="f53" fmla="*/ f40 1 f24"/>
              <a:gd name="f54" fmla="*/ f41 1 f23"/>
              <a:gd name="f55" fmla="*/ f42 f18 1"/>
              <a:gd name="f56" fmla="*/ f43 f18 1"/>
              <a:gd name="f57" fmla="*/ f45 f19 1"/>
              <a:gd name="f58" fmla="*/ f44 f19 1"/>
              <a:gd name="f59" fmla="*/ f47 f18 1"/>
              <a:gd name="f60" fmla="*/ f48 f19 1"/>
              <a:gd name="f61" fmla="*/ f49 f18 1"/>
              <a:gd name="f62" fmla="*/ f50 f18 1"/>
              <a:gd name="f63" fmla="*/ f51 f19 1"/>
              <a:gd name="f64" fmla="*/ f52 f18 1"/>
              <a:gd name="f65" fmla="*/ f53 f19 1"/>
              <a:gd name="f66" fmla="*/ f54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6">
                <a:pos x="f59" y="f60"/>
              </a:cxn>
              <a:cxn ang="f46">
                <a:pos x="f61" y="f60"/>
              </a:cxn>
              <a:cxn ang="f46">
                <a:pos x="f62" y="f63"/>
              </a:cxn>
              <a:cxn ang="f46">
                <a:pos x="f64" y="f65"/>
              </a:cxn>
              <a:cxn ang="f46">
                <a:pos x="f66" y="f63"/>
              </a:cxn>
            </a:cxnLst>
            <a:rect l="f55" t="f58" r="f56" b="f57"/>
            <a:pathLst>
              <a:path w="4741280" h="2353474">
                <a:moveTo>
                  <a:pt x="f5" y="f5"/>
                </a:moveTo>
                <a:lnTo>
                  <a:pt x="f6" y="f5"/>
                </a:lnTo>
                <a:lnTo>
                  <a:pt x="f8" y="f9"/>
                </a:lnTo>
                <a:cubicBezTo>
                  <a:pt x="f10" y="f11"/>
                  <a:pt x="f12" y="f7"/>
                  <a:pt x="f13" y="f7"/>
                </a:cubicBezTo>
                <a:cubicBezTo>
                  <a:pt x="f14" y="f7"/>
                  <a:pt x="f15" y="f11"/>
                  <a:pt x="f16" y="f9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texte 3">
            <a:extLst>
              <a:ext uri="{FF2B5EF4-FFF2-40B4-BE49-F238E27FC236}">
                <a16:creationId xmlns:a16="http://schemas.microsoft.com/office/drawing/2014/main" id="{178FA8E7-6E4A-43BA-9F03-4973C05BFE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4796" y="2472747"/>
            <a:ext cx="4566001" cy="2031321"/>
          </a:xfrm>
        </p:spPr>
        <p:txBody>
          <a:bodyPr/>
          <a:lstStyle>
            <a:lvl1pPr defTabSz="914363">
              <a:spcBef>
                <a:spcPts val="1200"/>
              </a:spcBef>
              <a:defRPr sz="2800" b="0">
                <a:latin typeface="Segoe UI Light"/>
              </a:defRPr>
            </a:lvl1pPr>
          </a:lstStyle>
          <a:p>
            <a:pPr lvl="0"/>
            <a:r>
              <a:rPr lang="fr-FR"/>
              <a:t>Une brève introduction</a:t>
            </a:r>
            <a:br>
              <a:rPr lang="fr-FR"/>
            </a:br>
            <a:r>
              <a:rPr lang="fr-FR"/>
              <a:t>aux données, en révélant</a:t>
            </a:r>
            <a:br>
              <a:rPr lang="fr-FR"/>
            </a:br>
            <a:r>
              <a:rPr lang="fr-FR"/>
              <a:t>les points une par une vous permettra d’améliorer la compréhension.</a:t>
            </a:r>
          </a:p>
        </p:txBody>
      </p:sp>
      <p:sp>
        <p:nvSpPr>
          <p:cNvPr id="4" name="Espace réservé du texte 8">
            <a:extLst>
              <a:ext uri="{FF2B5EF4-FFF2-40B4-BE49-F238E27FC236}">
                <a16:creationId xmlns:a16="http://schemas.microsoft.com/office/drawing/2014/main" id="{9D17F4C9-882E-4879-A836-8B4B65CDB31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19096"/>
            <a:ext cx="5671767" cy="1705721"/>
          </a:xfrm>
        </p:spPr>
        <p:txBody>
          <a:bodyPr/>
          <a:lstStyle>
            <a:lvl1pPr>
              <a:defRPr sz="2200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B91A3FFB-0E99-4AEC-809C-E455904E591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750597" y="6484933"/>
            <a:ext cx="425598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F6F19D2-3A0B-4BDB-A652-D44CC6D79DD2}" type="slidenum">
              <a:t>‹N°›</a:t>
            </a:fld>
            <a:endParaRPr lang="fr-FR"/>
          </a:p>
        </p:txBody>
      </p:sp>
      <p:sp>
        <p:nvSpPr>
          <p:cNvPr id="6" name="Titre 6">
            <a:extLst>
              <a:ext uri="{FF2B5EF4-FFF2-40B4-BE49-F238E27FC236}">
                <a16:creationId xmlns:a16="http://schemas.microsoft.com/office/drawing/2014/main" id="{9C26DE94-C099-414E-9D0B-7F2A7D5F37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800490"/>
          </a:xfrm>
        </p:spPr>
        <p:txBody>
          <a:bodyPr lIns="146304" tIns="420624" rIns="146304" anchorCtr="1"/>
          <a:lstStyle>
            <a:lvl1pPr algn="ctr">
              <a:spcBef>
                <a:spcPts val="1000"/>
              </a:spcBef>
              <a:defRPr sz="3200" spc="60">
                <a:solidFill>
                  <a:srgbClr val="FFFFFF"/>
                </a:solidFill>
                <a:latin typeface="Segoe UI Light"/>
                <a:cs typeface="Segoe UI Semilight" pitchFamily="34"/>
              </a:defRPr>
            </a:lvl1pPr>
          </a:lstStyle>
          <a:p>
            <a:pPr lvl="0"/>
            <a:r>
              <a:rPr lang="fr-FR"/>
              <a:t>Cliquez pour modifier le style du titre du masque</a:t>
            </a:r>
          </a:p>
        </p:txBody>
      </p:sp>
      <p:sp>
        <p:nvSpPr>
          <p:cNvPr id="7" name="Espace réservé du texte 8">
            <a:extLst>
              <a:ext uri="{FF2B5EF4-FFF2-40B4-BE49-F238E27FC236}">
                <a16:creationId xmlns:a16="http://schemas.microsoft.com/office/drawing/2014/main" id="{7019930E-6439-4CF4-9E68-669F886813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2697324"/>
            <a:ext cx="5671767" cy="1705721"/>
          </a:xfrm>
        </p:spPr>
        <p:txBody>
          <a:bodyPr/>
          <a:lstStyle>
            <a:lvl1pPr>
              <a:defRPr sz="2200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u texte 8">
            <a:extLst>
              <a:ext uri="{FF2B5EF4-FFF2-40B4-BE49-F238E27FC236}">
                <a16:creationId xmlns:a16="http://schemas.microsoft.com/office/drawing/2014/main" id="{742766C7-FA31-4026-B5B7-8918F3AD20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6003" y="4975561"/>
            <a:ext cx="5671767" cy="1705721"/>
          </a:xfrm>
        </p:spPr>
        <p:txBody>
          <a:bodyPr/>
          <a:lstStyle>
            <a:lvl1pPr>
              <a:defRPr sz="2200"/>
            </a:lvl1pPr>
            <a:lvl2pPr>
              <a:defRPr sz="1765"/>
            </a:lvl2pPr>
            <a:lvl3pPr>
              <a:defRPr sz="1568"/>
            </a:lvl3pPr>
            <a:lvl4pPr>
              <a:defRPr sz="1372"/>
            </a:lvl4pPr>
            <a:lvl5pPr>
              <a:defRPr sz="1372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614165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2">
            <a:extLst>
              <a:ext uri="{FF2B5EF4-FFF2-40B4-BE49-F238E27FC236}">
                <a16:creationId xmlns:a16="http://schemas.microsoft.com/office/drawing/2014/main" id="{8545AD9F-F738-4E89-92F4-CA0229934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4796" y="1275350"/>
            <a:ext cx="11658600" cy="18707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3" name="Espace réservé au titre 3">
            <a:extLst>
              <a:ext uri="{FF2B5EF4-FFF2-40B4-BE49-F238E27FC236}">
                <a16:creationId xmlns:a16="http://schemas.microsoft.com/office/drawing/2014/main" id="{46359AAB-EBB5-413B-B2B5-5F41150D78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4796" y="419096"/>
            <a:ext cx="11658600" cy="5909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lvl="0"/>
            <a:r>
              <a:rPr lang="fr-FR"/>
              <a:t>Modifiez le style au titre</a:t>
            </a:r>
          </a:p>
        </p:txBody>
      </p:sp>
      <p:sp>
        <p:nvSpPr>
          <p:cNvPr id="4" name="Espace réservé du numéro de diapositive 7">
            <a:extLst>
              <a:ext uri="{FF2B5EF4-FFF2-40B4-BE49-F238E27FC236}">
                <a16:creationId xmlns:a16="http://schemas.microsoft.com/office/drawing/2014/main" id="{488E219B-78D7-4454-87C9-2399C267EDAE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74AF"/>
                </a:solidFill>
                <a:uFillTx/>
                <a:latin typeface="Segoe UI"/>
              </a:defRPr>
            </a:lvl1pPr>
          </a:lstStyle>
          <a:p>
            <a:pPr lvl="0"/>
            <a:fld id="{973830B0-16F3-4035-84F0-CB6138FECDD2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3600" b="0" i="0" u="none" strike="noStrike" kern="1200" cap="none" spc="300" baseline="0">
          <a:solidFill>
            <a:srgbClr val="000000"/>
          </a:solidFill>
          <a:uFillTx/>
          <a:latin typeface="Segoe UI Semibold" pitchFamily="34"/>
          <a:cs typeface="Segoe UI Semibold" pitchFamily="34"/>
        </a:defRPr>
      </a:lvl1pPr>
    </p:titleStyle>
    <p:bodyStyle>
      <a:lvl1pPr marL="0" marR="0" lvl="0" indent="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None/>
        <a:tabLst/>
        <a:defRPr lang="fr-FR" sz="2400" b="1" i="0" u="none" strike="noStrike" kern="1200" cap="none" spc="0" baseline="0">
          <a:solidFill>
            <a:srgbClr val="000000"/>
          </a:solidFill>
          <a:uFillTx/>
          <a:latin typeface="Segoe UI"/>
        </a:defRPr>
      </a:lvl1pPr>
      <a:lvl2pPr marL="0" marR="0" lvl="1" indent="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None/>
        <a:tabLst/>
        <a:defRPr lang="fr-FR" sz="2000" b="0" i="0" u="none" strike="noStrike" kern="1200" cap="none" spc="0" baseline="0">
          <a:solidFill>
            <a:srgbClr val="595959"/>
          </a:solidFill>
          <a:uFillTx/>
          <a:latin typeface="Segoe UI"/>
        </a:defRPr>
      </a:lvl2pPr>
      <a:lvl3pPr marL="0" marR="0" lvl="2" indent="0" algn="l" defTabSz="914400" rtl="0" fontAlgn="auto" hangingPunct="1">
        <a:lnSpc>
          <a:spcPct val="90000"/>
        </a:lnSpc>
        <a:spcBef>
          <a:spcPts val="1200"/>
        </a:spcBef>
        <a:spcAft>
          <a:spcPts val="1200"/>
        </a:spcAft>
        <a:buNone/>
        <a:tabLst/>
        <a:defRPr lang="fr-FR" sz="2000" b="1" i="0" u="none" strike="noStrike" kern="1200" cap="none" spc="0" baseline="0">
          <a:solidFill>
            <a:srgbClr val="0074AF"/>
          </a:solidFill>
          <a:uFillTx/>
          <a:latin typeface="Segoe UI"/>
        </a:defRPr>
      </a:lvl3pPr>
      <a:lvl4pPr marL="0" marR="0" lvl="3" indent="0" algn="l" defTabSz="914400" rtl="0" fontAlgn="auto" hangingPunct="1">
        <a:lnSpc>
          <a:spcPct val="90000"/>
        </a:lnSpc>
        <a:spcBef>
          <a:spcPts val="0"/>
        </a:spcBef>
        <a:spcAft>
          <a:spcPts val="600"/>
        </a:spcAft>
        <a:buNone/>
        <a:tabLst/>
        <a:defRPr lang="fr-FR" sz="1600" b="0" i="0" u="none" strike="noStrike" kern="1200" cap="none" spc="0" baseline="0">
          <a:solidFill>
            <a:srgbClr val="262626"/>
          </a:solidFill>
          <a:uFillTx/>
          <a:latin typeface="Segoe UI"/>
        </a:defRPr>
      </a:lvl4pPr>
      <a:lvl5pPr marL="0" marR="0" lvl="4" indent="0" algn="l" defTabSz="914400" rtl="0" fontAlgn="auto" hangingPunct="1">
        <a:lnSpc>
          <a:spcPct val="90000"/>
        </a:lnSpc>
        <a:spcBef>
          <a:spcPts val="0"/>
        </a:spcBef>
        <a:spcAft>
          <a:spcPts val="1200"/>
        </a:spcAft>
        <a:buNone/>
        <a:tabLst/>
        <a:defRPr lang="fr-FR" sz="1600" b="0" i="0" u="none" strike="noStrike" kern="1200" cap="none" spc="0" baseline="0">
          <a:solidFill>
            <a:srgbClr val="262626"/>
          </a:solidFill>
          <a:uFillTx/>
          <a:latin typeface="Segoe U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7">
            <a:extLst>
              <a:ext uri="{FF2B5EF4-FFF2-40B4-BE49-F238E27FC236}">
                <a16:creationId xmlns:a16="http://schemas.microsoft.com/office/drawing/2014/main" id="{F2FF9E5E-C2AD-410C-B752-70BE707B6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7535" y="-152293"/>
            <a:ext cx="13039106" cy="747936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31B9F071-636E-4AB7-A22E-65A0A5E0B56F}"/>
              </a:ext>
            </a:extLst>
          </p:cNvPr>
          <p:cNvSpPr/>
          <p:nvPr/>
        </p:nvSpPr>
        <p:spPr>
          <a:xfrm>
            <a:off x="0" y="6908163"/>
            <a:ext cx="1059341" cy="30016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000000">
              <a:alpha val="4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0000"/>
              </a:solidFill>
              <a:uFillTx/>
              <a:latin typeface="Segoe UI"/>
            </a:endParaRPr>
          </a:p>
        </p:txBody>
      </p:sp>
      <p:sp>
        <p:nvSpPr>
          <p:cNvPr id="4" name="Ovale 13">
            <a:extLst>
              <a:ext uri="{FF2B5EF4-FFF2-40B4-BE49-F238E27FC236}">
                <a16:creationId xmlns:a16="http://schemas.microsoft.com/office/drawing/2014/main" id="{D6C82953-85F4-4B8A-B535-69A237068934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5" name="Ovale 14">
            <a:extLst>
              <a:ext uri="{FF2B5EF4-FFF2-40B4-BE49-F238E27FC236}">
                <a16:creationId xmlns:a16="http://schemas.microsoft.com/office/drawing/2014/main" id="{F89CDC47-C7A5-4AEB-BC0C-74B8C39F0116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6" name="Ovale 15">
            <a:extLst>
              <a:ext uri="{FF2B5EF4-FFF2-40B4-BE49-F238E27FC236}">
                <a16:creationId xmlns:a16="http://schemas.microsoft.com/office/drawing/2014/main" id="{472E4F10-8EE6-42F7-8BF2-41AD634C39B0}"/>
              </a:ext>
            </a:extLst>
          </p:cNvPr>
          <p:cNvSpPr/>
          <p:nvPr/>
        </p:nvSpPr>
        <p:spPr>
          <a:xfrm>
            <a:off x="1219937" y="-739447"/>
            <a:ext cx="9107552" cy="903443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7" name="Ovale 9">
            <a:extLst>
              <a:ext uri="{FF2B5EF4-FFF2-40B4-BE49-F238E27FC236}">
                <a16:creationId xmlns:a16="http://schemas.microsoft.com/office/drawing/2014/main" id="{D9A309FD-B5EF-431A-BE8A-D49B885305AB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8" name="Ovale 10">
            <a:extLst>
              <a:ext uri="{FF2B5EF4-FFF2-40B4-BE49-F238E27FC236}">
                <a16:creationId xmlns:a16="http://schemas.microsoft.com/office/drawing/2014/main" id="{6E286B5B-4DA1-40F2-9D98-8F57B9ABB635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9" name="Ovale 11">
            <a:extLst>
              <a:ext uri="{FF2B5EF4-FFF2-40B4-BE49-F238E27FC236}">
                <a16:creationId xmlns:a16="http://schemas.microsoft.com/office/drawing/2014/main" id="{E6903D04-BDD4-43B0-833A-0049E0D7ADC5}"/>
              </a:ext>
            </a:extLst>
          </p:cNvPr>
          <p:cNvSpPr/>
          <p:nvPr/>
        </p:nvSpPr>
        <p:spPr>
          <a:xfrm>
            <a:off x="5907636" y="3213969"/>
            <a:ext cx="2805808" cy="278328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noFill/>
          <a:ln w="19046" cap="flat">
            <a:solidFill>
              <a:srgbClr val="75D1F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10" name="Rectangle 45">
            <a:extLst>
              <a:ext uri="{FF2B5EF4-FFF2-40B4-BE49-F238E27FC236}">
                <a16:creationId xmlns:a16="http://schemas.microsoft.com/office/drawing/2014/main" id="{FC70B631-9CB7-4613-94BB-767F9D8E0F10}"/>
              </a:ext>
            </a:extLst>
          </p:cNvPr>
          <p:cNvSpPr/>
          <p:nvPr/>
        </p:nvSpPr>
        <p:spPr>
          <a:xfrm flipH="1">
            <a:off x="7739362" y="4154805"/>
            <a:ext cx="2553827" cy="989847"/>
          </a:xfrm>
          <a:prstGeom prst="rect">
            <a:avLst/>
          </a:prstGeom>
          <a:solidFill>
            <a:srgbClr val="FFFFFF">
              <a:alpha val="68000"/>
            </a:srgbClr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0" cap="none" spc="0" baseline="0">
                <a:solidFill>
                  <a:srgbClr val="FFFFFF"/>
                </a:solidFill>
                <a:uFillTx/>
                <a:latin typeface="Segoe UI"/>
              </a:rPr>
              <a:t>Ildem Sanli</a:t>
            </a:r>
          </a:p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0" cap="none" spc="0" baseline="0">
                <a:solidFill>
                  <a:srgbClr val="FFFFFF"/>
                </a:solidFill>
                <a:uFillTx/>
                <a:latin typeface="Segoe UI"/>
              </a:rPr>
              <a:t>Helmi Chaaba </a:t>
            </a:r>
          </a:p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0" cap="none" spc="0" baseline="0">
                <a:solidFill>
                  <a:srgbClr val="FFFFFF"/>
                </a:solidFill>
                <a:uFillTx/>
                <a:latin typeface="Segoe UI"/>
              </a:rPr>
              <a:t>Olivier Masson </a:t>
            </a:r>
          </a:p>
        </p:txBody>
      </p:sp>
      <p:sp>
        <p:nvSpPr>
          <p:cNvPr id="11" name="Titre 6">
            <a:extLst>
              <a:ext uri="{FF2B5EF4-FFF2-40B4-BE49-F238E27FC236}">
                <a16:creationId xmlns:a16="http://schemas.microsoft.com/office/drawing/2014/main" id="{FBCC7A81-C09E-403A-97E9-25A4B6D64179}"/>
              </a:ext>
            </a:extLst>
          </p:cNvPr>
          <p:cNvSpPr txBox="1"/>
          <p:nvPr/>
        </p:nvSpPr>
        <p:spPr>
          <a:xfrm>
            <a:off x="1679953" y="3280602"/>
            <a:ext cx="5909264" cy="87420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0" rIns="91440" bIns="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8800" b="1" i="0" u="none" strike="noStrike" kern="1200" cap="none" spc="-300" baseline="0">
              <a:solidFill>
                <a:srgbClr val="000000"/>
              </a:solidFill>
              <a:uFillTx/>
              <a:latin typeface="Segoe UI"/>
              <a:cs typeface="Segoe UI Semilight" pitchFamily="34"/>
            </a:endParaRPr>
          </a:p>
        </p:txBody>
      </p:sp>
      <p:sp>
        <p:nvSpPr>
          <p:cNvPr id="12" name="Titre 6">
            <a:extLst>
              <a:ext uri="{FF2B5EF4-FFF2-40B4-BE49-F238E27FC236}">
                <a16:creationId xmlns:a16="http://schemas.microsoft.com/office/drawing/2014/main" id="{46197AAC-84E4-49D7-9A96-EB62908AC8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8811" y="2454423"/>
            <a:ext cx="8804364" cy="646334"/>
          </a:xfrm>
        </p:spPr>
        <p:txBody>
          <a:bodyPr/>
          <a:lstStyle/>
          <a:p>
            <a:pPr lvl="0"/>
            <a:r>
              <a:rPr lang="fr-FR" sz="4000">
                <a:solidFill>
                  <a:srgbClr val="FFFFFF"/>
                </a:solidFill>
              </a:rPr>
              <a:t>Access to</a:t>
            </a:r>
          </a:p>
        </p:txBody>
      </p:sp>
      <p:sp>
        <p:nvSpPr>
          <p:cNvPr id="13" name="Espace réservé au texte 7">
            <a:extLst>
              <a:ext uri="{FF2B5EF4-FFF2-40B4-BE49-F238E27FC236}">
                <a16:creationId xmlns:a16="http://schemas.microsoft.com/office/drawing/2014/main" id="{AAE4BA01-19F0-43A4-BE04-84ED75F3D59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11202" y="3074889"/>
            <a:ext cx="11386081" cy="757132"/>
          </a:xfrm>
        </p:spPr>
        <p:txBody>
          <a:bodyPr/>
          <a:lstStyle/>
          <a:p>
            <a:pPr lvl="0"/>
            <a:r>
              <a:rPr lang="fr-FR" sz="4800" spc="300">
                <a:solidFill>
                  <a:srgbClr val="FFFFFF"/>
                </a:solidFill>
                <a:cs typeface="Segoe UI Semilight" pitchFamily="34"/>
              </a:rPr>
              <a:t>Primary Education Worldwide</a:t>
            </a:r>
          </a:p>
        </p:txBody>
      </p:sp>
      <p:sp>
        <p:nvSpPr>
          <p:cNvPr id="14" name="Forme libre : Forme 18">
            <a:extLst>
              <a:ext uri="{FF2B5EF4-FFF2-40B4-BE49-F238E27FC236}">
                <a16:creationId xmlns:a16="http://schemas.microsoft.com/office/drawing/2014/main" id="{2B1D5F2C-FFDF-429E-A19D-BC65FC7D4810}"/>
              </a:ext>
            </a:extLst>
          </p:cNvPr>
          <p:cNvSpPr/>
          <p:nvPr/>
        </p:nvSpPr>
        <p:spPr>
          <a:xfrm>
            <a:off x="7066538" y="4361550"/>
            <a:ext cx="488125" cy="48812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88128"/>
              <a:gd name="f7" fmla="val 244064"/>
              <a:gd name="f8" fmla="val 378857"/>
              <a:gd name="f9" fmla="val 109271"/>
              <a:gd name="f10" fmla="+- 0 0 -90"/>
              <a:gd name="f11" fmla="*/ f3 1 488128"/>
              <a:gd name="f12" fmla="*/ f4 1 488128"/>
              <a:gd name="f13" fmla="+- f6 0 f5"/>
              <a:gd name="f14" fmla="*/ f10 f0 1"/>
              <a:gd name="f15" fmla="*/ f13 1 488128"/>
              <a:gd name="f16" fmla="*/ 244064 f13 1"/>
              <a:gd name="f17" fmla="*/ 0 f13 1"/>
              <a:gd name="f18" fmla="*/ 488128 f13 1"/>
              <a:gd name="f19" fmla="*/ f14 1 f2"/>
              <a:gd name="f20" fmla="*/ f16 1 488128"/>
              <a:gd name="f21" fmla="*/ f17 1 488128"/>
              <a:gd name="f22" fmla="*/ f18 1 488128"/>
              <a:gd name="f23" fmla="*/ f5 1 f15"/>
              <a:gd name="f24" fmla="*/ f6 1 f15"/>
              <a:gd name="f25" fmla="+- f19 0 f1"/>
              <a:gd name="f26" fmla="*/ f20 1 f15"/>
              <a:gd name="f27" fmla="*/ f21 1 f15"/>
              <a:gd name="f28" fmla="*/ f22 1 f15"/>
              <a:gd name="f29" fmla="*/ f23 f11 1"/>
              <a:gd name="f30" fmla="*/ f24 f11 1"/>
              <a:gd name="f31" fmla="*/ f24 f12 1"/>
              <a:gd name="f32" fmla="*/ f23 f12 1"/>
              <a:gd name="f33" fmla="*/ f26 f11 1"/>
              <a:gd name="f34" fmla="*/ f27 f12 1"/>
              <a:gd name="f35" fmla="*/ f28 f11 1"/>
              <a:gd name="f36" fmla="*/ f26 f12 1"/>
              <a:gd name="f37" fmla="*/ f28 f12 1"/>
              <a:gd name="f38" fmla="*/ f2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33" y="f34"/>
              </a:cxn>
              <a:cxn ang="f25">
                <a:pos x="f35" y="f36"/>
              </a:cxn>
              <a:cxn ang="f25">
                <a:pos x="f33" y="f37"/>
              </a:cxn>
              <a:cxn ang="f25">
                <a:pos x="f38" y="f36"/>
              </a:cxn>
              <a:cxn ang="f25">
                <a:pos x="f33" y="f34"/>
              </a:cxn>
            </a:cxnLst>
            <a:rect l="f29" t="f32" r="f30" b="f31"/>
            <a:pathLst>
              <a:path w="488128" h="488128">
                <a:moveTo>
                  <a:pt x="f7" y="f5"/>
                </a:moveTo>
                <a:cubicBezTo>
                  <a:pt x="f8" y="f5"/>
                  <a:pt x="f6" y="f9"/>
                  <a:pt x="f6" y="f7"/>
                </a:cubicBezTo>
                <a:cubicBezTo>
                  <a:pt x="f6" y="f8"/>
                  <a:pt x="f8" y="f6"/>
                  <a:pt x="f7" y="f6"/>
                </a:cubicBezTo>
                <a:cubicBezTo>
                  <a:pt x="f9" y="f6"/>
                  <a:pt x="f5" y="f8"/>
                  <a:pt x="f5" y="f7"/>
                </a:cubicBezTo>
                <a:cubicBezTo>
                  <a:pt x="f5" y="f9"/>
                  <a:pt x="f9" y="f5"/>
                  <a:pt x="f7" y="f5"/>
                </a:cubicBezTo>
                <a:close/>
              </a:path>
            </a:pathLst>
          </a:custGeom>
          <a:solidFill>
            <a:srgbClr val="FFC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15" name="Espace réservé au numéro de diapositive 2">
            <a:extLst>
              <a:ext uri="{FF2B5EF4-FFF2-40B4-BE49-F238E27FC236}">
                <a16:creationId xmlns:a16="http://schemas.microsoft.com/office/drawing/2014/main" id="{009D0ED4-D913-455F-A1B4-AC260AF5AB20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A26F412-D3DA-42F7-A9E0-9554B28DF3FD}" type="slidenum">
              <a:t>1</a:t>
            </a:fld>
            <a:endParaRPr lang="fr-FR" sz="1200" b="0" i="0" u="none" strike="noStrike" kern="1200" cap="none" spc="0" baseline="0">
              <a:solidFill>
                <a:srgbClr val="00B0F0"/>
              </a:solidFill>
              <a:uFillTx/>
              <a:latin typeface="Segoe UI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5C168BC-6AE0-4D19-9FF2-A7221E40477C}"/>
              </a:ext>
            </a:extLst>
          </p:cNvPr>
          <p:cNvSpPr txBox="1"/>
          <p:nvPr/>
        </p:nvSpPr>
        <p:spPr>
          <a:xfrm>
            <a:off x="706584" y="6158959"/>
            <a:ext cx="166904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March 14, 2022</a:t>
            </a:r>
          </a:p>
        </p:txBody>
      </p:sp>
      <p:pic>
        <p:nvPicPr>
          <p:cNvPr id="17" name="Picture 2" descr="16,776 Turkish Flag Stock Photos, Pictures &amp; Royalty-Free Images - iStock">
            <a:extLst>
              <a:ext uri="{FF2B5EF4-FFF2-40B4-BE49-F238E27FC236}">
                <a16:creationId xmlns:a16="http://schemas.microsoft.com/office/drawing/2014/main" id="{B8BD8CF9-BAC9-40BA-A80B-485A769F68C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90" r="14" b="184"/>
          <a:stretch>
            <a:fillRect/>
          </a:stretch>
        </p:blipFill>
        <p:spPr>
          <a:xfrm>
            <a:off x="7757211" y="4208297"/>
            <a:ext cx="375525" cy="252575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18" name="Picture 4" descr="Tunisian Flag Banque d'images et photos libres de droit - iStock">
            <a:extLst>
              <a:ext uri="{FF2B5EF4-FFF2-40B4-BE49-F238E27FC236}">
                <a16:creationId xmlns:a16="http://schemas.microsoft.com/office/drawing/2014/main" id="{C47FE0EC-71E4-41D0-B20B-BA6CC0DCEE1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832" t="7236" r="4438" b="14049"/>
          <a:stretch>
            <a:fillRect/>
          </a:stretch>
        </p:blipFill>
        <p:spPr>
          <a:xfrm>
            <a:off x="7757202" y="4531080"/>
            <a:ext cx="368484" cy="212351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19" name="Picture 6" descr="Flag of France - Wikipedia">
            <a:extLst>
              <a:ext uri="{FF2B5EF4-FFF2-40B4-BE49-F238E27FC236}">
                <a16:creationId xmlns:a16="http://schemas.microsoft.com/office/drawing/2014/main" id="{9D5CC2EB-AD14-41DC-A7D3-2945A4E7E0A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782376" y="4813639"/>
            <a:ext cx="334926" cy="223287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6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9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9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9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1974D550-813A-47B2-B9F9-8BD4E3BF3B2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0DCC388F-A232-4241-9AD4-15C91929440C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E091F2C-9DCC-450F-B4C2-63FA367C52A6}" type="slidenum">
              <a:t>10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40A46145-4F0D-4993-8FBF-D48F222BDC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E959AFDA-D9DD-409F-AC98-C6AA9671887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SQL Data Processing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328310B5-1383-47A2-AE9C-9A3603E263F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52095D0E-F07B-4718-BFC6-90D1CE054E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603914B7-C504-4D59-9B7E-C3335F659BB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1378593D-C497-4382-9DF2-5FB5FE3FA81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F13B86B3-D2BE-4C5B-B93C-6589194CCE7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E40943DF-178F-42D0-9443-E538543029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E5B59B5E-0221-435C-84AB-C34AC5F0E0F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C0052B31-4EB5-4571-B614-ED3F82CB44F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46E9AD94-4A08-4388-A26B-285B9A17546C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AD87DF12-38AC-4CAC-9B3F-70C649D5F81B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F9BEB653-DCB0-464A-87F3-B8308F65C759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EA0B3E7C-80B4-4732-B33F-C08D583110C7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03EC61A5-37BA-4007-91CD-89C087D60D70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3C07A279-0A51-44B3-95D5-877B1C90F4C7}"/>
              </a:ext>
            </a:extLst>
          </p:cNvPr>
          <p:cNvSpPr txBox="1"/>
          <p:nvPr/>
        </p:nvSpPr>
        <p:spPr>
          <a:xfrm>
            <a:off x="11802837" y="6484933"/>
            <a:ext cx="38774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16C429-BB6A-4856-833D-D0D1D7208C86}" type="slidenum">
              <a:t>11</a:t>
            </a:fld>
            <a:endParaRPr lang="fr-FR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contenu 7">
            <a:extLst>
              <a:ext uri="{FF2B5EF4-FFF2-40B4-BE49-F238E27FC236}">
                <a16:creationId xmlns:a16="http://schemas.microsoft.com/office/drawing/2014/main" id="{4CDC3EC0-35D0-4BB8-B27A-260820A1629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74510" y="259186"/>
            <a:ext cx="6980273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SQL Querying Code</a:t>
            </a:r>
          </a:p>
        </p:txBody>
      </p:sp>
      <p:sp>
        <p:nvSpPr>
          <p:cNvPr id="4" name="Espace réservé du contenu 48">
            <a:extLst>
              <a:ext uri="{FF2B5EF4-FFF2-40B4-BE49-F238E27FC236}">
                <a16:creationId xmlns:a16="http://schemas.microsoft.com/office/drawing/2014/main" id="{02DEBC4C-014C-492B-8457-9928575110A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205392" y="136026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BD0EEE20-9352-47E3-9A5B-20E06D2114A9}"/>
              </a:ext>
            </a:extLst>
          </p:cNvPr>
          <p:cNvSpPr/>
          <p:nvPr/>
        </p:nvSpPr>
        <p:spPr>
          <a:xfrm flipV="1">
            <a:off x="1517071" y="249128"/>
            <a:ext cx="45720" cy="59093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pic>
        <p:nvPicPr>
          <p:cNvPr id="6" name="Image 9">
            <a:extLst>
              <a:ext uri="{FF2B5EF4-FFF2-40B4-BE49-F238E27FC236}">
                <a16:creationId xmlns:a16="http://schemas.microsoft.com/office/drawing/2014/main" id="{EF1F1074-FA2A-4536-BBD0-AB78693BB4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209" t="31926" r="43162" b="7278"/>
          <a:stretch>
            <a:fillRect/>
          </a:stretch>
        </p:blipFill>
        <p:spPr>
          <a:xfrm>
            <a:off x="1996583" y="1057476"/>
            <a:ext cx="6535024" cy="5698083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2">
            <a:extLst>
              <a:ext uri="{FF2B5EF4-FFF2-40B4-BE49-F238E27FC236}">
                <a16:creationId xmlns:a16="http://schemas.microsoft.com/office/drawing/2014/main" id="{081A5BA0-9265-4201-B10E-D5511A2934B1}"/>
              </a:ext>
            </a:extLst>
          </p:cNvPr>
          <p:cNvSpPr txBox="1"/>
          <p:nvPr/>
        </p:nvSpPr>
        <p:spPr>
          <a:xfrm>
            <a:off x="11802837" y="6484933"/>
            <a:ext cx="38774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6DCE7E5-9762-461C-83C4-330D59C489AC}" type="slidenum">
              <a:t>12</a:t>
            </a:fld>
            <a:endParaRPr lang="fr-FR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contenu 7">
            <a:extLst>
              <a:ext uri="{FF2B5EF4-FFF2-40B4-BE49-F238E27FC236}">
                <a16:creationId xmlns:a16="http://schemas.microsoft.com/office/drawing/2014/main" id="{0C45BCB2-6C14-4B22-9E13-1CDA3D6E41C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74510" y="259186"/>
            <a:ext cx="9278169" cy="1089525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Country and Region-level analyses </a:t>
            </a:r>
          </a:p>
        </p:txBody>
      </p:sp>
      <p:sp>
        <p:nvSpPr>
          <p:cNvPr id="4" name="Espace réservé du contenu 48">
            <a:extLst>
              <a:ext uri="{FF2B5EF4-FFF2-40B4-BE49-F238E27FC236}">
                <a16:creationId xmlns:a16="http://schemas.microsoft.com/office/drawing/2014/main" id="{745387E6-2F36-452F-AD5C-C6872EA2564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205392" y="136026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5ECB5EA2-2FA3-483E-B39B-18656B2CD595}"/>
              </a:ext>
            </a:extLst>
          </p:cNvPr>
          <p:cNvSpPr/>
          <p:nvPr/>
        </p:nvSpPr>
        <p:spPr>
          <a:xfrm flipV="1">
            <a:off x="1517071" y="249128"/>
            <a:ext cx="45720" cy="59093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6" name="ZoneTexte 11">
            <a:extLst>
              <a:ext uri="{FF2B5EF4-FFF2-40B4-BE49-F238E27FC236}">
                <a16:creationId xmlns:a16="http://schemas.microsoft.com/office/drawing/2014/main" id="{3BEFAECA-8EED-4D19-875E-FCCB0029A604}"/>
              </a:ext>
            </a:extLst>
          </p:cNvPr>
          <p:cNvSpPr txBox="1"/>
          <p:nvPr/>
        </p:nvSpPr>
        <p:spPr>
          <a:xfrm>
            <a:off x="601208" y="1696385"/>
            <a:ext cx="5497583" cy="28623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COUNTRY-LEVEL ANALYSIS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Country ranking based on Total Access to Primary Education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Education gap  to wealth difference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REGION-LEVEL ANALYSIS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F021AC8-A411-4508-88B6-778A7ADC1E9A}"/>
              </a:ext>
            </a:extLst>
          </p:cNvPr>
          <p:cNvSpPr txBox="1"/>
          <p:nvPr/>
        </p:nvSpPr>
        <p:spPr>
          <a:xfrm rot="2000562">
            <a:off x="5511802" y="2828834"/>
            <a:ext cx="5408529" cy="1200332"/>
          </a:xfrm>
          <a:prstGeom prst="rect">
            <a:avLst/>
          </a:prstGeom>
          <a:solidFill>
            <a:srgbClr val="C00000"/>
          </a:solidFill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6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ILDEM: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6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rPr>
              <a:t>SQL SCREENSHOTS PLEASE !</a:t>
            </a:r>
          </a:p>
        </p:txBody>
      </p:sp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FF7B29E9-223F-4F99-944C-13DF665E25C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C86AFF8D-A22C-41CF-8B94-C7C45F39DE8E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BCAD5EF-AEFE-483A-ABB1-F6E665990ACA}" type="slidenum">
              <a:t>13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22534F05-B025-4C4F-ACCA-5D47725C662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192EEC12-2ADE-45B5-867C-AA3C8021F79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SQL Data Processing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6E99DC3C-E6B8-46A9-8230-7EA31C232F7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CE481D57-BE69-44BC-8051-2061F2B3089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D728CD7E-43B0-4468-8E68-3B88EBF9830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8B6C48EF-A2FD-4863-BE1D-233D8EA9646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B1018424-0F40-417A-9B2A-145DB7AFE6D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120B45FB-47DE-4904-AB78-4AC6E79024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67D19804-6E73-4E99-A72D-B43F92B231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DD9128F0-5D57-4F34-82B0-B583F2F7D20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EF4F2AB3-2E78-4A7B-A3D7-44064E039CBE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55DFEF65-A6BE-469F-8479-EB72F82C3220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90769490-C5AE-4531-9661-8844D1AC4B60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C188087D-24C9-4C47-9D1B-1FA9A59120EA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F3A7B9AF-82D8-4A1B-9EBB-B363840E86A6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7">
            <a:extLst>
              <a:ext uri="{FF2B5EF4-FFF2-40B4-BE49-F238E27FC236}">
                <a16:creationId xmlns:a16="http://schemas.microsoft.com/office/drawing/2014/main" id="{EAC03B2E-6CA0-4654-B44E-B58A11D55A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032" t="20673" r="35802" b="19633"/>
          <a:stretch>
            <a:fillRect/>
          </a:stretch>
        </p:blipFill>
        <p:spPr>
          <a:xfrm>
            <a:off x="2932736" y="1001862"/>
            <a:ext cx="6006876" cy="5714140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3" name="Espace réservé au contenu 32">
            <a:extLst>
              <a:ext uri="{FF2B5EF4-FFF2-40B4-BE49-F238E27FC236}">
                <a16:creationId xmlns:a16="http://schemas.microsoft.com/office/drawing/2014/main" id="{AF582850-C52F-493A-8FF7-A5199C6AE79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92941" y="91668"/>
            <a:ext cx="9701025" cy="867930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28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Urban vs rural access to primary education:</a:t>
            </a:r>
            <a:br>
              <a:rPr lang="fr-FR" sz="28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</a:br>
            <a:r>
              <a:rPr lang="fr-FR" sz="28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at least 3 different strategic clusters</a:t>
            </a:r>
          </a:p>
        </p:txBody>
      </p:sp>
      <p:sp>
        <p:nvSpPr>
          <p:cNvPr id="4" name="Espace réservé du contenu 50">
            <a:extLst>
              <a:ext uri="{FF2B5EF4-FFF2-40B4-BE49-F238E27FC236}">
                <a16:creationId xmlns:a16="http://schemas.microsoft.com/office/drawing/2014/main" id="{286E7CEB-239B-4A5C-A873-B62B8BFF0F4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4B7DC2A9-D65C-492B-A4B4-AB63FD50A1A6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grpSp>
        <p:nvGrpSpPr>
          <p:cNvPr id="6" name="Groupe 24">
            <a:extLst>
              <a:ext uri="{FF2B5EF4-FFF2-40B4-BE49-F238E27FC236}">
                <a16:creationId xmlns:a16="http://schemas.microsoft.com/office/drawing/2014/main" id="{7F766014-B53F-4F57-AEDF-BB8BE85C084C}"/>
              </a:ext>
            </a:extLst>
          </p:cNvPr>
          <p:cNvGrpSpPr/>
          <p:nvPr/>
        </p:nvGrpSpPr>
        <p:grpSpPr>
          <a:xfrm>
            <a:off x="5187601" y="5150842"/>
            <a:ext cx="6928893" cy="3892491"/>
            <a:chOff x="5187601" y="5150842"/>
            <a:chExt cx="6928893" cy="3892491"/>
          </a:xfrm>
        </p:grpSpPr>
        <p:sp>
          <p:nvSpPr>
            <p:cNvPr id="7" name="Arc 17">
              <a:extLst>
                <a:ext uri="{FF2B5EF4-FFF2-40B4-BE49-F238E27FC236}">
                  <a16:creationId xmlns:a16="http://schemas.microsoft.com/office/drawing/2014/main" id="{822A2DC5-7AEA-48D8-A05B-4F487C8D6417}"/>
                </a:ext>
              </a:extLst>
            </p:cNvPr>
            <p:cNvSpPr/>
            <p:nvPr/>
          </p:nvSpPr>
          <p:spPr>
            <a:xfrm rot="661372" flipH="1">
              <a:off x="5187601" y="5150842"/>
              <a:ext cx="6928893" cy="3892491"/>
            </a:xfrm>
            <a:custGeom>
              <a:avLst>
                <a:gd name="f12" fmla="val 180"/>
                <a:gd name="f13" fmla="val 270"/>
              </a:avLst>
              <a:gdLst>
                <a:gd name="f2" fmla="val 10800000"/>
                <a:gd name="f3" fmla="val 5400000"/>
                <a:gd name="f4" fmla="val 16200000"/>
                <a:gd name="f5" fmla="val 180"/>
                <a:gd name="f6" fmla="val w"/>
                <a:gd name="f7" fmla="val h"/>
                <a:gd name="f8" fmla="val ss"/>
                <a:gd name="f9" fmla="val 0"/>
                <a:gd name="f10" fmla="*/ 5419351 1 1725033"/>
                <a:gd name="f11" fmla="+- 0 0 1"/>
                <a:gd name="f12" fmla="val 180"/>
                <a:gd name="f13" fmla="val 270"/>
                <a:gd name="f14" fmla="+- 0 0 -270"/>
                <a:gd name="f15" fmla="+- 0 0 -225"/>
                <a:gd name="f16" fmla="+- 0 0 -180"/>
                <a:gd name="f17" fmla="abs f6"/>
                <a:gd name="f18" fmla="abs f7"/>
                <a:gd name="f19" fmla="abs f8"/>
                <a:gd name="f20" fmla="val f9"/>
                <a:gd name="f21" fmla="+- 0 0 f12"/>
                <a:gd name="f22" fmla="+- 0 0 f13"/>
                <a:gd name="f23" fmla="*/ f14 f2 1"/>
                <a:gd name="f24" fmla="*/ f15 f2 1"/>
                <a:gd name="f25" fmla="*/ f16 f2 1"/>
                <a:gd name="f26" fmla="?: f17 f6 1"/>
                <a:gd name="f27" fmla="?: f18 f7 1"/>
                <a:gd name="f28" fmla="?: f19 f8 1"/>
                <a:gd name="f29" fmla="*/ f21 f2 1"/>
                <a:gd name="f30" fmla="*/ f22 f2 1"/>
                <a:gd name="f31" fmla="*/ f23 1 f5"/>
                <a:gd name="f32" fmla="*/ f24 1 f5"/>
                <a:gd name="f33" fmla="*/ f25 1 f5"/>
                <a:gd name="f34" fmla="*/ f26 1 21600"/>
                <a:gd name="f35" fmla="*/ f27 1 21600"/>
                <a:gd name="f36" fmla="*/ 21600 f26 1"/>
                <a:gd name="f37" fmla="*/ 21600 f27 1"/>
                <a:gd name="f38" fmla="*/ f29 1 f5"/>
                <a:gd name="f39" fmla="*/ f30 1 f5"/>
                <a:gd name="f40" fmla="+- f31 0 f3"/>
                <a:gd name="f41" fmla="+- f32 0 f3"/>
                <a:gd name="f42" fmla="+- f33 0 f3"/>
                <a:gd name="f43" fmla="min f35 f34"/>
                <a:gd name="f44" fmla="*/ f36 1 f28"/>
                <a:gd name="f45" fmla="*/ f37 1 f28"/>
                <a:gd name="f46" fmla="+- f38 0 f3"/>
                <a:gd name="f47" fmla="+- f39 0 f3"/>
                <a:gd name="f48" fmla="val f44"/>
                <a:gd name="f49" fmla="val f45"/>
                <a:gd name="f50" fmla="+- 0 0 f46"/>
                <a:gd name="f51" fmla="+- 0 0 f47"/>
                <a:gd name="f52" fmla="+- f49 0 f20"/>
                <a:gd name="f53" fmla="+- f48 0 f20"/>
                <a:gd name="f54" fmla="val f50"/>
                <a:gd name="f55" fmla="val f51"/>
                <a:gd name="f56" fmla="*/ f52 1 2"/>
                <a:gd name="f57" fmla="*/ f53 1 2"/>
                <a:gd name="f58" fmla="+- f55 0 f54"/>
                <a:gd name="f59" fmla="+- f54 f3 0"/>
                <a:gd name="f60" fmla="+- f55 f3 0"/>
                <a:gd name="f61" fmla="+- 21600000 0 f54"/>
                <a:gd name="f62" fmla="+- f3 0 f54"/>
                <a:gd name="f63" fmla="+- 27000000 0 f54"/>
                <a:gd name="f64" fmla="+- f2 0 f54"/>
                <a:gd name="f65" fmla="+- 32400000 0 f54"/>
                <a:gd name="f66" fmla="+- f4 0 f54"/>
                <a:gd name="f67" fmla="+- 37800000 0 f54"/>
                <a:gd name="f68" fmla="+- f20 f56 0"/>
                <a:gd name="f69" fmla="+- f20 f57 0"/>
                <a:gd name="f70" fmla="+- f58 21600000 0"/>
                <a:gd name="f71" fmla="*/ f59 f10 1"/>
                <a:gd name="f72" fmla="*/ f60 f10 1"/>
                <a:gd name="f73" fmla="?: f62 f62 f63"/>
                <a:gd name="f74" fmla="?: f64 f64 f65"/>
                <a:gd name="f75" fmla="?: f66 f66 f67"/>
                <a:gd name="f76" fmla="*/ f57 f43 1"/>
                <a:gd name="f77" fmla="*/ f56 f43 1"/>
                <a:gd name="f78" fmla="?: f58 f58 f70"/>
                <a:gd name="f79" fmla="*/ f71 1 f2"/>
                <a:gd name="f80" fmla="*/ f72 1 f2"/>
                <a:gd name="f81" fmla="*/ f69 f43 1"/>
                <a:gd name="f82" fmla="*/ f68 f43 1"/>
                <a:gd name="f83" fmla="+- 0 0 f79"/>
                <a:gd name="f84" fmla="+- 0 0 f80"/>
                <a:gd name="f85" fmla="+- f78 0 f61"/>
                <a:gd name="f86" fmla="+- f78 0 f73"/>
                <a:gd name="f87" fmla="+- f78 0 f74"/>
                <a:gd name="f88" fmla="+- f78 0 f75"/>
                <a:gd name="f89" fmla="+- 0 0 f83"/>
                <a:gd name="f90" fmla="+- 0 0 f84"/>
                <a:gd name="f91" fmla="*/ f89 f2 1"/>
                <a:gd name="f92" fmla="*/ f90 f2 1"/>
                <a:gd name="f93" fmla="*/ f91 1 f10"/>
                <a:gd name="f94" fmla="*/ f92 1 f10"/>
                <a:gd name="f95" fmla="+- f93 0 f3"/>
                <a:gd name="f96" fmla="+- f94 0 f3"/>
                <a:gd name="f97" fmla="sin 1 f95"/>
                <a:gd name="f98" fmla="cos 1 f95"/>
                <a:gd name="f99" fmla="sin 1 f96"/>
                <a:gd name="f100" fmla="cos 1 f96"/>
                <a:gd name="f101" fmla="+- 0 0 f97"/>
                <a:gd name="f102" fmla="+- 0 0 f98"/>
                <a:gd name="f103" fmla="+- 0 0 f99"/>
                <a:gd name="f104" fmla="+- 0 0 f100"/>
                <a:gd name="f105" fmla="+- 0 0 f101"/>
                <a:gd name="f106" fmla="+- 0 0 f102"/>
                <a:gd name="f107" fmla="+- 0 0 f103"/>
                <a:gd name="f108" fmla="+- 0 0 f104"/>
                <a:gd name="f109" fmla="*/ f105 f57 1"/>
                <a:gd name="f110" fmla="*/ f106 f56 1"/>
                <a:gd name="f111" fmla="*/ f107 f57 1"/>
                <a:gd name="f112" fmla="*/ f108 f56 1"/>
                <a:gd name="f113" fmla="+- 0 0 f110"/>
                <a:gd name="f114" fmla="+- 0 0 f109"/>
                <a:gd name="f115" fmla="+- 0 0 f112"/>
                <a:gd name="f116" fmla="+- 0 0 f111"/>
                <a:gd name="f117" fmla="+- 0 0 f113"/>
                <a:gd name="f118" fmla="+- 0 0 f114"/>
                <a:gd name="f119" fmla="+- 0 0 f115"/>
                <a:gd name="f120" fmla="+- 0 0 f116"/>
                <a:gd name="f121" fmla="at2 f117 f118"/>
                <a:gd name="f122" fmla="at2 f119 f120"/>
                <a:gd name="f123" fmla="+- f121 f3 0"/>
                <a:gd name="f124" fmla="+- f122 f3 0"/>
                <a:gd name="f125" fmla="*/ f123 f10 1"/>
                <a:gd name="f126" fmla="*/ f124 f10 1"/>
                <a:gd name="f127" fmla="*/ f125 1 f2"/>
                <a:gd name="f128" fmla="*/ f126 1 f2"/>
                <a:gd name="f129" fmla="+- 0 0 f127"/>
                <a:gd name="f130" fmla="+- 0 0 f128"/>
                <a:gd name="f131" fmla="val f129"/>
                <a:gd name="f132" fmla="val f130"/>
                <a:gd name="f133" fmla="+- 0 0 f131"/>
                <a:gd name="f134" fmla="+- 0 0 f132"/>
                <a:gd name="f135" fmla="*/ f133 f2 1"/>
                <a:gd name="f136" fmla="*/ f134 f2 1"/>
                <a:gd name="f137" fmla="*/ f135 1 f10"/>
                <a:gd name="f138" fmla="*/ f136 1 f10"/>
                <a:gd name="f139" fmla="+- f137 0 f3"/>
                <a:gd name="f140" fmla="+- f138 0 f3"/>
                <a:gd name="f141" fmla="cos 1 f139"/>
                <a:gd name="f142" fmla="sin 1 f139"/>
                <a:gd name="f143" fmla="cos 1 f140"/>
                <a:gd name="f144" fmla="sin 1 f140"/>
                <a:gd name="f145" fmla="+- 0 0 f141"/>
                <a:gd name="f146" fmla="+- 0 0 f142"/>
                <a:gd name="f147" fmla="+- 0 0 f143"/>
                <a:gd name="f148" fmla="+- 0 0 f144"/>
                <a:gd name="f149" fmla="*/ f11 f145 1"/>
                <a:gd name="f150" fmla="*/ f11 f146 1"/>
                <a:gd name="f151" fmla="*/ f11 f147 1"/>
                <a:gd name="f152" fmla="*/ f11 f148 1"/>
                <a:gd name="f153" fmla="*/ f149 f57 1"/>
                <a:gd name="f154" fmla="*/ f150 f56 1"/>
                <a:gd name="f155" fmla="*/ f151 f57 1"/>
                <a:gd name="f156" fmla="*/ f152 f56 1"/>
                <a:gd name="f157" fmla="+- f69 f153 0"/>
                <a:gd name="f158" fmla="+- f68 f154 0"/>
                <a:gd name="f159" fmla="+- f69 f155 0"/>
                <a:gd name="f160" fmla="+- f68 f156 0"/>
                <a:gd name="f161" fmla="max f157 f159"/>
                <a:gd name="f162" fmla="max f158 f160"/>
                <a:gd name="f163" fmla="min f157 f159"/>
                <a:gd name="f164" fmla="min f158 f160"/>
                <a:gd name="f165" fmla="*/ f157 f43 1"/>
                <a:gd name="f166" fmla="*/ f158 f43 1"/>
                <a:gd name="f167" fmla="*/ f159 f43 1"/>
                <a:gd name="f168" fmla="*/ f160 f43 1"/>
                <a:gd name="f169" fmla="?: f85 f48 f161"/>
                <a:gd name="f170" fmla="?: f86 f49 f162"/>
                <a:gd name="f171" fmla="?: f87 f20 f163"/>
                <a:gd name="f172" fmla="?: f88 f20 f164"/>
                <a:gd name="f173" fmla="*/ f171 f43 1"/>
                <a:gd name="f174" fmla="*/ f172 f43 1"/>
                <a:gd name="f175" fmla="*/ f169 f43 1"/>
                <a:gd name="f176" fmla="*/ f17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165" y="f166"/>
                </a:cxn>
                <a:cxn ang="f41">
                  <a:pos x="f81" y="f82"/>
                </a:cxn>
                <a:cxn ang="f42">
                  <a:pos x="f167" y="f168"/>
                </a:cxn>
              </a:cxnLst>
              <a:rect l="f173" t="f174" r="f175" b="f176"/>
              <a:pathLst>
                <a:path stroke="0">
                  <a:moveTo>
                    <a:pt x="f165" y="f166"/>
                  </a:moveTo>
                  <a:arcTo wR="f76" hR="f77" stAng="f54" swAng="f78"/>
                  <a:lnTo>
                    <a:pt x="f81" y="f82"/>
                  </a:lnTo>
                  <a:close/>
                </a:path>
                <a:path fill="none">
                  <a:moveTo>
                    <a:pt x="f165" y="f166"/>
                  </a:moveTo>
                  <a:arcTo wR="f76" hR="f77" stAng="f54" swAng="f78"/>
                </a:path>
              </a:pathLst>
            </a:custGeom>
            <a:noFill/>
            <a:ln w="41276" cap="flat">
              <a:solidFill>
                <a:srgbClr val="ED7D3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ED7D31"/>
                </a:solidFill>
                <a:uFillTx/>
                <a:latin typeface="Calibri"/>
              </a:endParaRPr>
            </a:p>
          </p:txBody>
        </p:sp>
        <p:sp>
          <p:nvSpPr>
            <p:cNvPr id="8" name="ZoneTexte 18">
              <a:extLst>
                <a:ext uri="{FF2B5EF4-FFF2-40B4-BE49-F238E27FC236}">
                  <a16:creationId xmlns:a16="http://schemas.microsoft.com/office/drawing/2014/main" id="{33383393-3989-43AD-B88B-E6608D66D78F}"/>
                </a:ext>
              </a:extLst>
            </p:cNvPr>
            <p:cNvSpPr txBox="1"/>
            <p:nvPr/>
          </p:nvSpPr>
          <p:spPr>
            <a:xfrm>
              <a:off x="6439945" y="5448205"/>
              <a:ext cx="2850477" cy="64633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800" b="0" i="0" u="none" strike="noStrike" kern="1200" cap="none" spc="0" baseline="0">
                  <a:solidFill>
                    <a:srgbClr val="ED7D31"/>
                  </a:solidFill>
                  <a:uFillTx/>
                  <a:latin typeface="Calibri"/>
                </a:rPr>
                <a:t>Primary education mostly limited to urban dwellers</a:t>
              </a:r>
            </a:p>
          </p:txBody>
        </p:sp>
      </p:grpSp>
      <p:grpSp>
        <p:nvGrpSpPr>
          <p:cNvPr id="9" name="Groupe 25">
            <a:extLst>
              <a:ext uri="{FF2B5EF4-FFF2-40B4-BE49-F238E27FC236}">
                <a16:creationId xmlns:a16="http://schemas.microsoft.com/office/drawing/2014/main" id="{5BA6BB7A-974C-4ECA-B758-A697A871EE79}"/>
              </a:ext>
            </a:extLst>
          </p:cNvPr>
          <p:cNvGrpSpPr/>
          <p:nvPr/>
        </p:nvGrpSpPr>
        <p:grpSpPr>
          <a:xfrm>
            <a:off x="5991030" y="-2442582"/>
            <a:ext cx="2898400" cy="5542836"/>
            <a:chOff x="5991030" y="-2442582"/>
            <a:chExt cx="2898400" cy="5542836"/>
          </a:xfrm>
        </p:grpSpPr>
        <p:sp>
          <p:nvSpPr>
            <p:cNvPr id="10" name="Arc 19">
              <a:extLst>
                <a:ext uri="{FF2B5EF4-FFF2-40B4-BE49-F238E27FC236}">
                  <a16:creationId xmlns:a16="http://schemas.microsoft.com/office/drawing/2014/main" id="{E050881F-2664-4F75-9936-C64FE466CEA0}"/>
                </a:ext>
              </a:extLst>
            </p:cNvPr>
            <p:cNvSpPr/>
            <p:nvPr/>
          </p:nvSpPr>
          <p:spPr>
            <a:xfrm rot="14203069" flipH="1">
              <a:off x="4570601" y="-1022153"/>
              <a:ext cx="5542836" cy="2701978"/>
            </a:xfrm>
            <a:custGeom>
              <a:avLst>
                <a:gd name="f12" fmla="val 180"/>
                <a:gd name="f13" fmla="val 270"/>
              </a:avLst>
              <a:gdLst>
                <a:gd name="f2" fmla="val 10800000"/>
                <a:gd name="f3" fmla="val 5400000"/>
                <a:gd name="f4" fmla="val 16200000"/>
                <a:gd name="f5" fmla="val 180"/>
                <a:gd name="f6" fmla="val w"/>
                <a:gd name="f7" fmla="val h"/>
                <a:gd name="f8" fmla="val ss"/>
                <a:gd name="f9" fmla="val 0"/>
                <a:gd name="f10" fmla="*/ 5419351 1 1725033"/>
                <a:gd name="f11" fmla="+- 0 0 1"/>
                <a:gd name="f12" fmla="val 180"/>
                <a:gd name="f13" fmla="val 270"/>
                <a:gd name="f14" fmla="+- 0 0 -270"/>
                <a:gd name="f15" fmla="+- 0 0 -225"/>
                <a:gd name="f16" fmla="+- 0 0 -180"/>
                <a:gd name="f17" fmla="abs f6"/>
                <a:gd name="f18" fmla="abs f7"/>
                <a:gd name="f19" fmla="abs f8"/>
                <a:gd name="f20" fmla="val f9"/>
                <a:gd name="f21" fmla="+- 0 0 f12"/>
                <a:gd name="f22" fmla="+- 0 0 f13"/>
                <a:gd name="f23" fmla="*/ f14 f2 1"/>
                <a:gd name="f24" fmla="*/ f15 f2 1"/>
                <a:gd name="f25" fmla="*/ f16 f2 1"/>
                <a:gd name="f26" fmla="?: f17 f6 1"/>
                <a:gd name="f27" fmla="?: f18 f7 1"/>
                <a:gd name="f28" fmla="?: f19 f8 1"/>
                <a:gd name="f29" fmla="*/ f21 f2 1"/>
                <a:gd name="f30" fmla="*/ f22 f2 1"/>
                <a:gd name="f31" fmla="*/ f23 1 f5"/>
                <a:gd name="f32" fmla="*/ f24 1 f5"/>
                <a:gd name="f33" fmla="*/ f25 1 f5"/>
                <a:gd name="f34" fmla="*/ f26 1 21600"/>
                <a:gd name="f35" fmla="*/ f27 1 21600"/>
                <a:gd name="f36" fmla="*/ 21600 f26 1"/>
                <a:gd name="f37" fmla="*/ 21600 f27 1"/>
                <a:gd name="f38" fmla="*/ f29 1 f5"/>
                <a:gd name="f39" fmla="*/ f30 1 f5"/>
                <a:gd name="f40" fmla="+- f31 0 f3"/>
                <a:gd name="f41" fmla="+- f32 0 f3"/>
                <a:gd name="f42" fmla="+- f33 0 f3"/>
                <a:gd name="f43" fmla="min f35 f34"/>
                <a:gd name="f44" fmla="*/ f36 1 f28"/>
                <a:gd name="f45" fmla="*/ f37 1 f28"/>
                <a:gd name="f46" fmla="+- f38 0 f3"/>
                <a:gd name="f47" fmla="+- f39 0 f3"/>
                <a:gd name="f48" fmla="val f44"/>
                <a:gd name="f49" fmla="val f45"/>
                <a:gd name="f50" fmla="+- 0 0 f46"/>
                <a:gd name="f51" fmla="+- 0 0 f47"/>
                <a:gd name="f52" fmla="+- f49 0 f20"/>
                <a:gd name="f53" fmla="+- f48 0 f20"/>
                <a:gd name="f54" fmla="val f50"/>
                <a:gd name="f55" fmla="val f51"/>
                <a:gd name="f56" fmla="*/ f52 1 2"/>
                <a:gd name="f57" fmla="*/ f53 1 2"/>
                <a:gd name="f58" fmla="+- f55 0 f54"/>
                <a:gd name="f59" fmla="+- f54 f3 0"/>
                <a:gd name="f60" fmla="+- f55 f3 0"/>
                <a:gd name="f61" fmla="+- 21600000 0 f54"/>
                <a:gd name="f62" fmla="+- f3 0 f54"/>
                <a:gd name="f63" fmla="+- 27000000 0 f54"/>
                <a:gd name="f64" fmla="+- f2 0 f54"/>
                <a:gd name="f65" fmla="+- 32400000 0 f54"/>
                <a:gd name="f66" fmla="+- f4 0 f54"/>
                <a:gd name="f67" fmla="+- 37800000 0 f54"/>
                <a:gd name="f68" fmla="+- f20 f56 0"/>
                <a:gd name="f69" fmla="+- f20 f57 0"/>
                <a:gd name="f70" fmla="+- f58 21600000 0"/>
                <a:gd name="f71" fmla="*/ f59 f10 1"/>
                <a:gd name="f72" fmla="*/ f60 f10 1"/>
                <a:gd name="f73" fmla="?: f62 f62 f63"/>
                <a:gd name="f74" fmla="?: f64 f64 f65"/>
                <a:gd name="f75" fmla="?: f66 f66 f67"/>
                <a:gd name="f76" fmla="*/ f57 f43 1"/>
                <a:gd name="f77" fmla="*/ f56 f43 1"/>
                <a:gd name="f78" fmla="?: f58 f58 f70"/>
                <a:gd name="f79" fmla="*/ f71 1 f2"/>
                <a:gd name="f80" fmla="*/ f72 1 f2"/>
                <a:gd name="f81" fmla="*/ f69 f43 1"/>
                <a:gd name="f82" fmla="*/ f68 f43 1"/>
                <a:gd name="f83" fmla="+- 0 0 f79"/>
                <a:gd name="f84" fmla="+- 0 0 f80"/>
                <a:gd name="f85" fmla="+- f78 0 f61"/>
                <a:gd name="f86" fmla="+- f78 0 f73"/>
                <a:gd name="f87" fmla="+- f78 0 f74"/>
                <a:gd name="f88" fmla="+- f78 0 f75"/>
                <a:gd name="f89" fmla="+- 0 0 f83"/>
                <a:gd name="f90" fmla="+- 0 0 f84"/>
                <a:gd name="f91" fmla="*/ f89 f2 1"/>
                <a:gd name="f92" fmla="*/ f90 f2 1"/>
                <a:gd name="f93" fmla="*/ f91 1 f10"/>
                <a:gd name="f94" fmla="*/ f92 1 f10"/>
                <a:gd name="f95" fmla="+- f93 0 f3"/>
                <a:gd name="f96" fmla="+- f94 0 f3"/>
                <a:gd name="f97" fmla="sin 1 f95"/>
                <a:gd name="f98" fmla="cos 1 f95"/>
                <a:gd name="f99" fmla="sin 1 f96"/>
                <a:gd name="f100" fmla="cos 1 f96"/>
                <a:gd name="f101" fmla="+- 0 0 f97"/>
                <a:gd name="f102" fmla="+- 0 0 f98"/>
                <a:gd name="f103" fmla="+- 0 0 f99"/>
                <a:gd name="f104" fmla="+- 0 0 f100"/>
                <a:gd name="f105" fmla="+- 0 0 f101"/>
                <a:gd name="f106" fmla="+- 0 0 f102"/>
                <a:gd name="f107" fmla="+- 0 0 f103"/>
                <a:gd name="f108" fmla="+- 0 0 f104"/>
                <a:gd name="f109" fmla="*/ f105 f57 1"/>
                <a:gd name="f110" fmla="*/ f106 f56 1"/>
                <a:gd name="f111" fmla="*/ f107 f57 1"/>
                <a:gd name="f112" fmla="*/ f108 f56 1"/>
                <a:gd name="f113" fmla="+- 0 0 f110"/>
                <a:gd name="f114" fmla="+- 0 0 f109"/>
                <a:gd name="f115" fmla="+- 0 0 f112"/>
                <a:gd name="f116" fmla="+- 0 0 f111"/>
                <a:gd name="f117" fmla="+- 0 0 f113"/>
                <a:gd name="f118" fmla="+- 0 0 f114"/>
                <a:gd name="f119" fmla="+- 0 0 f115"/>
                <a:gd name="f120" fmla="+- 0 0 f116"/>
                <a:gd name="f121" fmla="at2 f117 f118"/>
                <a:gd name="f122" fmla="at2 f119 f120"/>
                <a:gd name="f123" fmla="+- f121 f3 0"/>
                <a:gd name="f124" fmla="+- f122 f3 0"/>
                <a:gd name="f125" fmla="*/ f123 f10 1"/>
                <a:gd name="f126" fmla="*/ f124 f10 1"/>
                <a:gd name="f127" fmla="*/ f125 1 f2"/>
                <a:gd name="f128" fmla="*/ f126 1 f2"/>
                <a:gd name="f129" fmla="+- 0 0 f127"/>
                <a:gd name="f130" fmla="+- 0 0 f128"/>
                <a:gd name="f131" fmla="val f129"/>
                <a:gd name="f132" fmla="val f130"/>
                <a:gd name="f133" fmla="+- 0 0 f131"/>
                <a:gd name="f134" fmla="+- 0 0 f132"/>
                <a:gd name="f135" fmla="*/ f133 f2 1"/>
                <a:gd name="f136" fmla="*/ f134 f2 1"/>
                <a:gd name="f137" fmla="*/ f135 1 f10"/>
                <a:gd name="f138" fmla="*/ f136 1 f10"/>
                <a:gd name="f139" fmla="+- f137 0 f3"/>
                <a:gd name="f140" fmla="+- f138 0 f3"/>
                <a:gd name="f141" fmla="cos 1 f139"/>
                <a:gd name="f142" fmla="sin 1 f139"/>
                <a:gd name="f143" fmla="cos 1 f140"/>
                <a:gd name="f144" fmla="sin 1 f140"/>
                <a:gd name="f145" fmla="+- 0 0 f141"/>
                <a:gd name="f146" fmla="+- 0 0 f142"/>
                <a:gd name="f147" fmla="+- 0 0 f143"/>
                <a:gd name="f148" fmla="+- 0 0 f144"/>
                <a:gd name="f149" fmla="*/ f11 f145 1"/>
                <a:gd name="f150" fmla="*/ f11 f146 1"/>
                <a:gd name="f151" fmla="*/ f11 f147 1"/>
                <a:gd name="f152" fmla="*/ f11 f148 1"/>
                <a:gd name="f153" fmla="*/ f149 f57 1"/>
                <a:gd name="f154" fmla="*/ f150 f56 1"/>
                <a:gd name="f155" fmla="*/ f151 f57 1"/>
                <a:gd name="f156" fmla="*/ f152 f56 1"/>
                <a:gd name="f157" fmla="+- f69 f153 0"/>
                <a:gd name="f158" fmla="+- f68 f154 0"/>
                <a:gd name="f159" fmla="+- f69 f155 0"/>
                <a:gd name="f160" fmla="+- f68 f156 0"/>
                <a:gd name="f161" fmla="max f157 f159"/>
                <a:gd name="f162" fmla="max f158 f160"/>
                <a:gd name="f163" fmla="min f157 f159"/>
                <a:gd name="f164" fmla="min f158 f160"/>
                <a:gd name="f165" fmla="*/ f157 f43 1"/>
                <a:gd name="f166" fmla="*/ f158 f43 1"/>
                <a:gd name="f167" fmla="*/ f159 f43 1"/>
                <a:gd name="f168" fmla="*/ f160 f43 1"/>
                <a:gd name="f169" fmla="?: f85 f48 f161"/>
                <a:gd name="f170" fmla="?: f86 f49 f162"/>
                <a:gd name="f171" fmla="?: f87 f20 f163"/>
                <a:gd name="f172" fmla="?: f88 f20 f164"/>
                <a:gd name="f173" fmla="*/ f171 f43 1"/>
                <a:gd name="f174" fmla="*/ f172 f43 1"/>
                <a:gd name="f175" fmla="*/ f169 f43 1"/>
                <a:gd name="f176" fmla="*/ f17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165" y="f166"/>
                </a:cxn>
                <a:cxn ang="f41">
                  <a:pos x="f81" y="f82"/>
                </a:cxn>
                <a:cxn ang="f42">
                  <a:pos x="f167" y="f168"/>
                </a:cxn>
              </a:cxnLst>
              <a:rect l="f173" t="f174" r="f175" b="f176"/>
              <a:pathLst>
                <a:path stroke="0">
                  <a:moveTo>
                    <a:pt x="f165" y="f166"/>
                  </a:moveTo>
                  <a:arcTo wR="f76" hR="f77" stAng="f54" swAng="f78"/>
                  <a:lnTo>
                    <a:pt x="f81" y="f82"/>
                  </a:lnTo>
                  <a:close/>
                </a:path>
                <a:path fill="none">
                  <a:moveTo>
                    <a:pt x="f165" y="f166"/>
                  </a:moveTo>
                  <a:arcTo wR="f76" hR="f77" stAng="f54" swAng="f78"/>
                </a:path>
              </a:pathLst>
            </a:custGeom>
            <a:noFill/>
            <a:ln w="41276" cap="flat">
              <a:solidFill>
                <a:srgbClr val="548235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11" name="ZoneTexte 20">
              <a:extLst>
                <a:ext uri="{FF2B5EF4-FFF2-40B4-BE49-F238E27FC236}">
                  <a16:creationId xmlns:a16="http://schemas.microsoft.com/office/drawing/2014/main" id="{A75B11CD-9F41-4BD0-A63A-88D1A5028E0E}"/>
                </a:ext>
              </a:extLst>
            </p:cNvPr>
            <p:cNvSpPr txBox="1"/>
            <p:nvPr/>
          </p:nvSpPr>
          <p:spPr>
            <a:xfrm>
              <a:off x="6439945" y="988484"/>
              <a:ext cx="2449485" cy="64633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800" b="0" i="0" u="none" strike="noStrike" kern="1200" cap="none" spc="0" baseline="0">
                  <a:solidFill>
                    <a:srgbClr val="548235"/>
                  </a:solidFill>
                  <a:uFillTx/>
                  <a:latin typeface="Calibri"/>
                </a:rPr>
                <a:t>Primary education for everyone</a:t>
              </a:r>
            </a:p>
          </p:txBody>
        </p:sp>
      </p:grpSp>
      <p:grpSp>
        <p:nvGrpSpPr>
          <p:cNvPr id="12" name="Groupe 23">
            <a:extLst>
              <a:ext uri="{FF2B5EF4-FFF2-40B4-BE49-F238E27FC236}">
                <a16:creationId xmlns:a16="http://schemas.microsoft.com/office/drawing/2014/main" id="{7BD2E150-E951-4801-8E3E-C35266544282}"/>
              </a:ext>
            </a:extLst>
          </p:cNvPr>
          <p:cNvGrpSpPr/>
          <p:nvPr/>
        </p:nvGrpSpPr>
        <p:grpSpPr>
          <a:xfrm>
            <a:off x="1570656" y="5247110"/>
            <a:ext cx="3591342" cy="2768766"/>
            <a:chOff x="1570656" y="5247110"/>
            <a:chExt cx="3591342" cy="2768766"/>
          </a:xfrm>
        </p:grpSpPr>
        <p:sp>
          <p:nvSpPr>
            <p:cNvPr id="13" name="Arc 21">
              <a:extLst>
                <a:ext uri="{FF2B5EF4-FFF2-40B4-BE49-F238E27FC236}">
                  <a16:creationId xmlns:a16="http://schemas.microsoft.com/office/drawing/2014/main" id="{3DC76197-AB50-4FEA-A874-042327ED6631}"/>
                </a:ext>
              </a:extLst>
            </p:cNvPr>
            <p:cNvSpPr/>
            <p:nvPr/>
          </p:nvSpPr>
          <p:spPr>
            <a:xfrm rot="5036317" flipH="1">
              <a:off x="1981944" y="4835822"/>
              <a:ext cx="2768766" cy="3591342"/>
            </a:xfrm>
            <a:custGeom>
              <a:avLst>
                <a:gd name="f12" fmla="val 180"/>
                <a:gd name="f13" fmla="val 270"/>
              </a:avLst>
              <a:gdLst>
                <a:gd name="f2" fmla="val 10800000"/>
                <a:gd name="f3" fmla="val 5400000"/>
                <a:gd name="f4" fmla="val 16200000"/>
                <a:gd name="f5" fmla="val 180"/>
                <a:gd name="f6" fmla="val w"/>
                <a:gd name="f7" fmla="val h"/>
                <a:gd name="f8" fmla="val ss"/>
                <a:gd name="f9" fmla="val 0"/>
                <a:gd name="f10" fmla="*/ 5419351 1 1725033"/>
                <a:gd name="f11" fmla="+- 0 0 1"/>
                <a:gd name="f12" fmla="val 180"/>
                <a:gd name="f13" fmla="val 270"/>
                <a:gd name="f14" fmla="+- 0 0 -270"/>
                <a:gd name="f15" fmla="+- 0 0 -225"/>
                <a:gd name="f16" fmla="+- 0 0 -180"/>
                <a:gd name="f17" fmla="abs f6"/>
                <a:gd name="f18" fmla="abs f7"/>
                <a:gd name="f19" fmla="abs f8"/>
                <a:gd name="f20" fmla="val f9"/>
                <a:gd name="f21" fmla="+- 0 0 f12"/>
                <a:gd name="f22" fmla="+- 0 0 f13"/>
                <a:gd name="f23" fmla="*/ f14 f2 1"/>
                <a:gd name="f24" fmla="*/ f15 f2 1"/>
                <a:gd name="f25" fmla="*/ f16 f2 1"/>
                <a:gd name="f26" fmla="?: f17 f6 1"/>
                <a:gd name="f27" fmla="?: f18 f7 1"/>
                <a:gd name="f28" fmla="?: f19 f8 1"/>
                <a:gd name="f29" fmla="*/ f21 f2 1"/>
                <a:gd name="f30" fmla="*/ f22 f2 1"/>
                <a:gd name="f31" fmla="*/ f23 1 f5"/>
                <a:gd name="f32" fmla="*/ f24 1 f5"/>
                <a:gd name="f33" fmla="*/ f25 1 f5"/>
                <a:gd name="f34" fmla="*/ f26 1 21600"/>
                <a:gd name="f35" fmla="*/ f27 1 21600"/>
                <a:gd name="f36" fmla="*/ 21600 f26 1"/>
                <a:gd name="f37" fmla="*/ 21600 f27 1"/>
                <a:gd name="f38" fmla="*/ f29 1 f5"/>
                <a:gd name="f39" fmla="*/ f30 1 f5"/>
                <a:gd name="f40" fmla="+- f31 0 f3"/>
                <a:gd name="f41" fmla="+- f32 0 f3"/>
                <a:gd name="f42" fmla="+- f33 0 f3"/>
                <a:gd name="f43" fmla="min f35 f34"/>
                <a:gd name="f44" fmla="*/ f36 1 f28"/>
                <a:gd name="f45" fmla="*/ f37 1 f28"/>
                <a:gd name="f46" fmla="+- f38 0 f3"/>
                <a:gd name="f47" fmla="+- f39 0 f3"/>
                <a:gd name="f48" fmla="val f44"/>
                <a:gd name="f49" fmla="val f45"/>
                <a:gd name="f50" fmla="+- 0 0 f46"/>
                <a:gd name="f51" fmla="+- 0 0 f47"/>
                <a:gd name="f52" fmla="+- f49 0 f20"/>
                <a:gd name="f53" fmla="+- f48 0 f20"/>
                <a:gd name="f54" fmla="val f50"/>
                <a:gd name="f55" fmla="val f51"/>
                <a:gd name="f56" fmla="*/ f52 1 2"/>
                <a:gd name="f57" fmla="*/ f53 1 2"/>
                <a:gd name="f58" fmla="+- f55 0 f54"/>
                <a:gd name="f59" fmla="+- f54 f3 0"/>
                <a:gd name="f60" fmla="+- f55 f3 0"/>
                <a:gd name="f61" fmla="+- 21600000 0 f54"/>
                <a:gd name="f62" fmla="+- f3 0 f54"/>
                <a:gd name="f63" fmla="+- 27000000 0 f54"/>
                <a:gd name="f64" fmla="+- f2 0 f54"/>
                <a:gd name="f65" fmla="+- 32400000 0 f54"/>
                <a:gd name="f66" fmla="+- f4 0 f54"/>
                <a:gd name="f67" fmla="+- 37800000 0 f54"/>
                <a:gd name="f68" fmla="+- f20 f56 0"/>
                <a:gd name="f69" fmla="+- f20 f57 0"/>
                <a:gd name="f70" fmla="+- f58 21600000 0"/>
                <a:gd name="f71" fmla="*/ f59 f10 1"/>
                <a:gd name="f72" fmla="*/ f60 f10 1"/>
                <a:gd name="f73" fmla="?: f62 f62 f63"/>
                <a:gd name="f74" fmla="?: f64 f64 f65"/>
                <a:gd name="f75" fmla="?: f66 f66 f67"/>
                <a:gd name="f76" fmla="*/ f57 f43 1"/>
                <a:gd name="f77" fmla="*/ f56 f43 1"/>
                <a:gd name="f78" fmla="?: f58 f58 f70"/>
                <a:gd name="f79" fmla="*/ f71 1 f2"/>
                <a:gd name="f80" fmla="*/ f72 1 f2"/>
                <a:gd name="f81" fmla="*/ f69 f43 1"/>
                <a:gd name="f82" fmla="*/ f68 f43 1"/>
                <a:gd name="f83" fmla="+- 0 0 f79"/>
                <a:gd name="f84" fmla="+- 0 0 f80"/>
                <a:gd name="f85" fmla="+- f78 0 f61"/>
                <a:gd name="f86" fmla="+- f78 0 f73"/>
                <a:gd name="f87" fmla="+- f78 0 f74"/>
                <a:gd name="f88" fmla="+- f78 0 f75"/>
                <a:gd name="f89" fmla="+- 0 0 f83"/>
                <a:gd name="f90" fmla="+- 0 0 f84"/>
                <a:gd name="f91" fmla="*/ f89 f2 1"/>
                <a:gd name="f92" fmla="*/ f90 f2 1"/>
                <a:gd name="f93" fmla="*/ f91 1 f10"/>
                <a:gd name="f94" fmla="*/ f92 1 f10"/>
                <a:gd name="f95" fmla="+- f93 0 f3"/>
                <a:gd name="f96" fmla="+- f94 0 f3"/>
                <a:gd name="f97" fmla="sin 1 f95"/>
                <a:gd name="f98" fmla="cos 1 f95"/>
                <a:gd name="f99" fmla="sin 1 f96"/>
                <a:gd name="f100" fmla="cos 1 f96"/>
                <a:gd name="f101" fmla="+- 0 0 f97"/>
                <a:gd name="f102" fmla="+- 0 0 f98"/>
                <a:gd name="f103" fmla="+- 0 0 f99"/>
                <a:gd name="f104" fmla="+- 0 0 f100"/>
                <a:gd name="f105" fmla="+- 0 0 f101"/>
                <a:gd name="f106" fmla="+- 0 0 f102"/>
                <a:gd name="f107" fmla="+- 0 0 f103"/>
                <a:gd name="f108" fmla="+- 0 0 f104"/>
                <a:gd name="f109" fmla="*/ f105 f57 1"/>
                <a:gd name="f110" fmla="*/ f106 f56 1"/>
                <a:gd name="f111" fmla="*/ f107 f57 1"/>
                <a:gd name="f112" fmla="*/ f108 f56 1"/>
                <a:gd name="f113" fmla="+- 0 0 f110"/>
                <a:gd name="f114" fmla="+- 0 0 f109"/>
                <a:gd name="f115" fmla="+- 0 0 f112"/>
                <a:gd name="f116" fmla="+- 0 0 f111"/>
                <a:gd name="f117" fmla="+- 0 0 f113"/>
                <a:gd name="f118" fmla="+- 0 0 f114"/>
                <a:gd name="f119" fmla="+- 0 0 f115"/>
                <a:gd name="f120" fmla="+- 0 0 f116"/>
                <a:gd name="f121" fmla="at2 f117 f118"/>
                <a:gd name="f122" fmla="at2 f119 f120"/>
                <a:gd name="f123" fmla="+- f121 f3 0"/>
                <a:gd name="f124" fmla="+- f122 f3 0"/>
                <a:gd name="f125" fmla="*/ f123 f10 1"/>
                <a:gd name="f126" fmla="*/ f124 f10 1"/>
                <a:gd name="f127" fmla="*/ f125 1 f2"/>
                <a:gd name="f128" fmla="*/ f126 1 f2"/>
                <a:gd name="f129" fmla="+- 0 0 f127"/>
                <a:gd name="f130" fmla="+- 0 0 f128"/>
                <a:gd name="f131" fmla="val f129"/>
                <a:gd name="f132" fmla="val f130"/>
                <a:gd name="f133" fmla="+- 0 0 f131"/>
                <a:gd name="f134" fmla="+- 0 0 f132"/>
                <a:gd name="f135" fmla="*/ f133 f2 1"/>
                <a:gd name="f136" fmla="*/ f134 f2 1"/>
                <a:gd name="f137" fmla="*/ f135 1 f10"/>
                <a:gd name="f138" fmla="*/ f136 1 f10"/>
                <a:gd name="f139" fmla="+- f137 0 f3"/>
                <a:gd name="f140" fmla="+- f138 0 f3"/>
                <a:gd name="f141" fmla="cos 1 f139"/>
                <a:gd name="f142" fmla="sin 1 f139"/>
                <a:gd name="f143" fmla="cos 1 f140"/>
                <a:gd name="f144" fmla="sin 1 f140"/>
                <a:gd name="f145" fmla="+- 0 0 f141"/>
                <a:gd name="f146" fmla="+- 0 0 f142"/>
                <a:gd name="f147" fmla="+- 0 0 f143"/>
                <a:gd name="f148" fmla="+- 0 0 f144"/>
                <a:gd name="f149" fmla="*/ f11 f145 1"/>
                <a:gd name="f150" fmla="*/ f11 f146 1"/>
                <a:gd name="f151" fmla="*/ f11 f147 1"/>
                <a:gd name="f152" fmla="*/ f11 f148 1"/>
                <a:gd name="f153" fmla="*/ f149 f57 1"/>
                <a:gd name="f154" fmla="*/ f150 f56 1"/>
                <a:gd name="f155" fmla="*/ f151 f57 1"/>
                <a:gd name="f156" fmla="*/ f152 f56 1"/>
                <a:gd name="f157" fmla="+- f69 f153 0"/>
                <a:gd name="f158" fmla="+- f68 f154 0"/>
                <a:gd name="f159" fmla="+- f69 f155 0"/>
                <a:gd name="f160" fmla="+- f68 f156 0"/>
                <a:gd name="f161" fmla="max f157 f159"/>
                <a:gd name="f162" fmla="max f158 f160"/>
                <a:gd name="f163" fmla="min f157 f159"/>
                <a:gd name="f164" fmla="min f158 f160"/>
                <a:gd name="f165" fmla="*/ f157 f43 1"/>
                <a:gd name="f166" fmla="*/ f158 f43 1"/>
                <a:gd name="f167" fmla="*/ f159 f43 1"/>
                <a:gd name="f168" fmla="*/ f160 f43 1"/>
                <a:gd name="f169" fmla="?: f85 f48 f161"/>
                <a:gd name="f170" fmla="?: f86 f49 f162"/>
                <a:gd name="f171" fmla="?: f87 f20 f163"/>
                <a:gd name="f172" fmla="?: f88 f20 f164"/>
                <a:gd name="f173" fmla="*/ f171 f43 1"/>
                <a:gd name="f174" fmla="*/ f172 f43 1"/>
                <a:gd name="f175" fmla="*/ f169 f43 1"/>
                <a:gd name="f176" fmla="*/ f17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165" y="f166"/>
                </a:cxn>
                <a:cxn ang="f41">
                  <a:pos x="f81" y="f82"/>
                </a:cxn>
                <a:cxn ang="f42">
                  <a:pos x="f167" y="f168"/>
                </a:cxn>
              </a:cxnLst>
              <a:rect l="f173" t="f174" r="f175" b="f176"/>
              <a:pathLst>
                <a:path stroke="0">
                  <a:moveTo>
                    <a:pt x="f165" y="f166"/>
                  </a:moveTo>
                  <a:arcTo wR="f76" hR="f77" stAng="f54" swAng="f78"/>
                  <a:lnTo>
                    <a:pt x="f81" y="f82"/>
                  </a:lnTo>
                  <a:close/>
                </a:path>
                <a:path fill="none">
                  <a:moveTo>
                    <a:pt x="f165" y="f166"/>
                  </a:moveTo>
                  <a:arcTo wR="f76" hR="f77" stAng="f54" swAng="f78"/>
                </a:path>
              </a:pathLst>
            </a:custGeom>
            <a:noFill/>
            <a:ln w="41276" cap="flat">
              <a:solidFill>
                <a:srgbClr val="C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14" name="ZoneTexte 22">
              <a:extLst>
                <a:ext uri="{FF2B5EF4-FFF2-40B4-BE49-F238E27FC236}">
                  <a16:creationId xmlns:a16="http://schemas.microsoft.com/office/drawing/2014/main" id="{7B910F9C-A801-4E22-8454-C2640B978CF3}"/>
                </a:ext>
              </a:extLst>
            </p:cNvPr>
            <p:cNvSpPr txBox="1"/>
            <p:nvPr/>
          </p:nvSpPr>
          <p:spPr>
            <a:xfrm>
              <a:off x="2063691" y="5408483"/>
              <a:ext cx="2466310" cy="64633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800" b="0" i="0" u="none" strike="noStrike" kern="1200" cap="none" spc="0" baseline="0">
                  <a:solidFill>
                    <a:srgbClr val="C00000"/>
                  </a:solidFill>
                  <a:uFillTx/>
                  <a:latin typeface="Calibri"/>
                </a:rPr>
                <a:t>All round limited access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800" b="0" i="0" u="none" strike="noStrike" kern="1200" cap="none" spc="0" baseline="0">
                  <a:solidFill>
                    <a:srgbClr val="C00000"/>
                  </a:solidFill>
                  <a:uFillTx/>
                  <a:latin typeface="Calibri"/>
                </a:rPr>
                <a:t>to primary education  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7">
            <a:extLst>
              <a:ext uri="{FF2B5EF4-FFF2-40B4-BE49-F238E27FC236}">
                <a16:creationId xmlns:a16="http://schemas.microsoft.com/office/drawing/2014/main" id="{C383F233-FDEF-44BE-A49D-A0C29A11A3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53" t="22997" r="35568" b="17144"/>
          <a:stretch>
            <a:fillRect/>
          </a:stretch>
        </p:blipFill>
        <p:spPr>
          <a:xfrm>
            <a:off x="2930139" y="1198211"/>
            <a:ext cx="5886687" cy="5571896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3" name="Espace réservé du contenu 50">
            <a:extLst>
              <a:ext uri="{FF2B5EF4-FFF2-40B4-BE49-F238E27FC236}">
                <a16:creationId xmlns:a16="http://schemas.microsoft.com/office/drawing/2014/main" id="{3B0CFAA8-B569-4AEC-BAD5-45AB7E336A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8FB59D49-5892-40DE-B853-BB7F8A51065B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grpSp>
        <p:nvGrpSpPr>
          <p:cNvPr id="5" name="Groupe 33">
            <a:extLst>
              <a:ext uri="{FF2B5EF4-FFF2-40B4-BE49-F238E27FC236}">
                <a16:creationId xmlns:a16="http://schemas.microsoft.com/office/drawing/2014/main" id="{B57F649F-2E9E-44BB-AC86-CC1AAC033327}"/>
              </a:ext>
            </a:extLst>
          </p:cNvPr>
          <p:cNvGrpSpPr/>
          <p:nvPr/>
        </p:nvGrpSpPr>
        <p:grpSpPr>
          <a:xfrm>
            <a:off x="5806476" y="-2232855"/>
            <a:ext cx="3082954" cy="5542836"/>
            <a:chOff x="5806476" y="-2232855"/>
            <a:chExt cx="3082954" cy="5542836"/>
          </a:xfrm>
        </p:grpSpPr>
        <p:sp>
          <p:nvSpPr>
            <p:cNvPr id="6" name="Arc 25">
              <a:extLst>
                <a:ext uri="{FF2B5EF4-FFF2-40B4-BE49-F238E27FC236}">
                  <a16:creationId xmlns:a16="http://schemas.microsoft.com/office/drawing/2014/main" id="{19B44FCB-FAAD-4DA1-834F-A8C7FA0828BA}"/>
                </a:ext>
              </a:extLst>
            </p:cNvPr>
            <p:cNvSpPr/>
            <p:nvPr/>
          </p:nvSpPr>
          <p:spPr>
            <a:xfrm rot="14203069" flipH="1">
              <a:off x="4386047" y="-812426"/>
              <a:ext cx="5542836" cy="2701978"/>
            </a:xfrm>
            <a:custGeom>
              <a:avLst>
                <a:gd name="f12" fmla="val 180"/>
                <a:gd name="f13" fmla="val 270"/>
              </a:avLst>
              <a:gdLst>
                <a:gd name="f2" fmla="val 10800000"/>
                <a:gd name="f3" fmla="val 5400000"/>
                <a:gd name="f4" fmla="val 16200000"/>
                <a:gd name="f5" fmla="val 180"/>
                <a:gd name="f6" fmla="val w"/>
                <a:gd name="f7" fmla="val h"/>
                <a:gd name="f8" fmla="val ss"/>
                <a:gd name="f9" fmla="val 0"/>
                <a:gd name="f10" fmla="*/ 5419351 1 1725033"/>
                <a:gd name="f11" fmla="+- 0 0 1"/>
                <a:gd name="f12" fmla="val 180"/>
                <a:gd name="f13" fmla="val 270"/>
                <a:gd name="f14" fmla="+- 0 0 -270"/>
                <a:gd name="f15" fmla="+- 0 0 -225"/>
                <a:gd name="f16" fmla="+- 0 0 -180"/>
                <a:gd name="f17" fmla="abs f6"/>
                <a:gd name="f18" fmla="abs f7"/>
                <a:gd name="f19" fmla="abs f8"/>
                <a:gd name="f20" fmla="val f9"/>
                <a:gd name="f21" fmla="+- 0 0 f12"/>
                <a:gd name="f22" fmla="+- 0 0 f13"/>
                <a:gd name="f23" fmla="*/ f14 f2 1"/>
                <a:gd name="f24" fmla="*/ f15 f2 1"/>
                <a:gd name="f25" fmla="*/ f16 f2 1"/>
                <a:gd name="f26" fmla="?: f17 f6 1"/>
                <a:gd name="f27" fmla="?: f18 f7 1"/>
                <a:gd name="f28" fmla="?: f19 f8 1"/>
                <a:gd name="f29" fmla="*/ f21 f2 1"/>
                <a:gd name="f30" fmla="*/ f22 f2 1"/>
                <a:gd name="f31" fmla="*/ f23 1 f5"/>
                <a:gd name="f32" fmla="*/ f24 1 f5"/>
                <a:gd name="f33" fmla="*/ f25 1 f5"/>
                <a:gd name="f34" fmla="*/ f26 1 21600"/>
                <a:gd name="f35" fmla="*/ f27 1 21600"/>
                <a:gd name="f36" fmla="*/ 21600 f26 1"/>
                <a:gd name="f37" fmla="*/ 21600 f27 1"/>
                <a:gd name="f38" fmla="*/ f29 1 f5"/>
                <a:gd name="f39" fmla="*/ f30 1 f5"/>
                <a:gd name="f40" fmla="+- f31 0 f3"/>
                <a:gd name="f41" fmla="+- f32 0 f3"/>
                <a:gd name="f42" fmla="+- f33 0 f3"/>
                <a:gd name="f43" fmla="min f35 f34"/>
                <a:gd name="f44" fmla="*/ f36 1 f28"/>
                <a:gd name="f45" fmla="*/ f37 1 f28"/>
                <a:gd name="f46" fmla="+- f38 0 f3"/>
                <a:gd name="f47" fmla="+- f39 0 f3"/>
                <a:gd name="f48" fmla="val f44"/>
                <a:gd name="f49" fmla="val f45"/>
                <a:gd name="f50" fmla="+- 0 0 f46"/>
                <a:gd name="f51" fmla="+- 0 0 f47"/>
                <a:gd name="f52" fmla="+- f49 0 f20"/>
                <a:gd name="f53" fmla="+- f48 0 f20"/>
                <a:gd name="f54" fmla="val f50"/>
                <a:gd name="f55" fmla="val f51"/>
                <a:gd name="f56" fmla="*/ f52 1 2"/>
                <a:gd name="f57" fmla="*/ f53 1 2"/>
                <a:gd name="f58" fmla="+- f55 0 f54"/>
                <a:gd name="f59" fmla="+- f54 f3 0"/>
                <a:gd name="f60" fmla="+- f55 f3 0"/>
                <a:gd name="f61" fmla="+- 21600000 0 f54"/>
                <a:gd name="f62" fmla="+- f3 0 f54"/>
                <a:gd name="f63" fmla="+- 27000000 0 f54"/>
                <a:gd name="f64" fmla="+- f2 0 f54"/>
                <a:gd name="f65" fmla="+- 32400000 0 f54"/>
                <a:gd name="f66" fmla="+- f4 0 f54"/>
                <a:gd name="f67" fmla="+- 37800000 0 f54"/>
                <a:gd name="f68" fmla="+- f20 f56 0"/>
                <a:gd name="f69" fmla="+- f20 f57 0"/>
                <a:gd name="f70" fmla="+- f58 21600000 0"/>
                <a:gd name="f71" fmla="*/ f59 f10 1"/>
                <a:gd name="f72" fmla="*/ f60 f10 1"/>
                <a:gd name="f73" fmla="?: f62 f62 f63"/>
                <a:gd name="f74" fmla="?: f64 f64 f65"/>
                <a:gd name="f75" fmla="?: f66 f66 f67"/>
                <a:gd name="f76" fmla="*/ f57 f43 1"/>
                <a:gd name="f77" fmla="*/ f56 f43 1"/>
                <a:gd name="f78" fmla="?: f58 f58 f70"/>
                <a:gd name="f79" fmla="*/ f71 1 f2"/>
                <a:gd name="f80" fmla="*/ f72 1 f2"/>
                <a:gd name="f81" fmla="*/ f69 f43 1"/>
                <a:gd name="f82" fmla="*/ f68 f43 1"/>
                <a:gd name="f83" fmla="+- 0 0 f79"/>
                <a:gd name="f84" fmla="+- 0 0 f80"/>
                <a:gd name="f85" fmla="+- f78 0 f61"/>
                <a:gd name="f86" fmla="+- f78 0 f73"/>
                <a:gd name="f87" fmla="+- f78 0 f74"/>
                <a:gd name="f88" fmla="+- f78 0 f75"/>
                <a:gd name="f89" fmla="+- 0 0 f83"/>
                <a:gd name="f90" fmla="+- 0 0 f84"/>
                <a:gd name="f91" fmla="*/ f89 f2 1"/>
                <a:gd name="f92" fmla="*/ f90 f2 1"/>
                <a:gd name="f93" fmla="*/ f91 1 f10"/>
                <a:gd name="f94" fmla="*/ f92 1 f10"/>
                <a:gd name="f95" fmla="+- f93 0 f3"/>
                <a:gd name="f96" fmla="+- f94 0 f3"/>
                <a:gd name="f97" fmla="sin 1 f95"/>
                <a:gd name="f98" fmla="cos 1 f95"/>
                <a:gd name="f99" fmla="sin 1 f96"/>
                <a:gd name="f100" fmla="cos 1 f96"/>
                <a:gd name="f101" fmla="+- 0 0 f97"/>
                <a:gd name="f102" fmla="+- 0 0 f98"/>
                <a:gd name="f103" fmla="+- 0 0 f99"/>
                <a:gd name="f104" fmla="+- 0 0 f100"/>
                <a:gd name="f105" fmla="+- 0 0 f101"/>
                <a:gd name="f106" fmla="+- 0 0 f102"/>
                <a:gd name="f107" fmla="+- 0 0 f103"/>
                <a:gd name="f108" fmla="+- 0 0 f104"/>
                <a:gd name="f109" fmla="*/ f105 f57 1"/>
                <a:gd name="f110" fmla="*/ f106 f56 1"/>
                <a:gd name="f111" fmla="*/ f107 f57 1"/>
                <a:gd name="f112" fmla="*/ f108 f56 1"/>
                <a:gd name="f113" fmla="+- 0 0 f110"/>
                <a:gd name="f114" fmla="+- 0 0 f109"/>
                <a:gd name="f115" fmla="+- 0 0 f112"/>
                <a:gd name="f116" fmla="+- 0 0 f111"/>
                <a:gd name="f117" fmla="+- 0 0 f113"/>
                <a:gd name="f118" fmla="+- 0 0 f114"/>
                <a:gd name="f119" fmla="+- 0 0 f115"/>
                <a:gd name="f120" fmla="+- 0 0 f116"/>
                <a:gd name="f121" fmla="at2 f117 f118"/>
                <a:gd name="f122" fmla="at2 f119 f120"/>
                <a:gd name="f123" fmla="+- f121 f3 0"/>
                <a:gd name="f124" fmla="+- f122 f3 0"/>
                <a:gd name="f125" fmla="*/ f123 f10 1"/>
                <a:gd name="f126" fmla="*/ f124 f10 1"/>
                <a:gd name="f127" fmla="*/ f125 1 f2"/>
                <a:gd name="f128" fmla="*/ f126 1 f2"/>
                <a:gd name="f129" fmla="+- 0 0 f127"/>
                <a:gd name="f130" fmla="+- 0 0 f128"/>
                <a:gd name="f131" fmla="val f129"/>
                <a:gd name="f132" fmla="val f130"/>
                <a:gd name="f133" fmla="+- 0 0 f131"/>
                <a:gd name="f134" fmla="+- 0 0 f132"/>
                <a:gd name="f135" fmla="*/ f133 f2 1"/>
                <a:gd name="f136" fmla="*/ f134 f2 1"/>
                <a:gd name="f137" fmla="*/ f135 1 f10"/>
                <a:gd name="f138" fmla="*/ f136 1 f10"/>
                <a:gd name="f139" fmla="+- f137 0 f3"/>
                <a:gd name="f140" fmla="+- f138 0 f3"/>
                <a:gd name="f141" fmla="cos 1 f139"/>
                <a:gd name="f142" fmla="sin 1 f139"/>
                <a:gd name="f143" fmla="cos 1 f140"/>
                <a:gd name="f144" fmla="sin 1 f140"/>
                <a:gd name="f145" fmla="+- 0 0 f141"/>
                <a:gd name="f146" fmla="+- 0 0 f142"/>
                <a:gd name="f147" fmla="+- 0 0 f143"/>
                <a:gd name="f148" fmla="+- 0 0 f144"/>
                <a:gd name="f149" fmla="*/ f11 f145 1"/>
                <a:gd name="f150" fmla="*/ f11 f146 1"/>
                <a:gd name="f151" fmla="*/ f11 f147 1"/>
                <a:gd name="f152" fmla="*/ f11 f148 1"/>
                <a:gd name="f153" fmla="*/ f149 f57 1"/>
                <a:gd name="f154" fmla="*/ f150 f56 1"/>
                <a:gd name="f155" fmla="*/ f151 f57 1"/>
                <a:gd name="f156" fmla="*/ f152 f56 1"/>
                <a:gd name="f157" fmla="+- f69 f153 0"/>
                <a:gd name="f158" fmla="+- f68 f154 0"/>
                <a:gd name="f159" fmla="+- f69 f155 0"/>
                <a:gd name="f160" fmla="+- f68 f156 0"/>
                <a:gd name="f161" fmla="max f157 f159"/>
                <a:gd name="f162" fmla="max f158 f160"/>
                <a:gd name="f163" fmla="min f157 f159"/>
                <a:gd name="f164" fmla="min f158 f160"/>
                <a:gd name="f165" fmla="*/ f157 f43 1"/>
                <a:gd name="f166" fmla="*/ f158 f43 1"/>
                <a:gd name="f167" fmla="*/ f159 f43 1"/>
                <a:gd name="f168" fmla="*/ f160 f43 1"/>
                <a:gd name="f169" fmla="?: f85 f48 f161"/>
                <a:gd name="f170" fmla="?: f86 f49 f162"/>
                <a:gd name="f171" fmla="?: f87 f20 f163"/>
                <a:gd name="f172" fmla="?: f88 f20 f164"/>
                <a:gd name="f173" fmla="*/ f171 f43 1"/>
                <a:gd name="f174" fmla="*/ f172 f43 1"/>
                <a:gd name="f175" fmla="*/ f169 f43 1"/>
                <a:gd name="f176" fmla="*/ f17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165" y="f166"/>
                </a:cxn>
                <a:cxn ang="f41">
                  <a:pos x="f81" y="f82"/>
                </a:cxn>
                <a:cxn ang="f42">
                  <a:pos x="f167" y="f168"/>
                </a:cxn>
              </a:cxnLst>
              <a:rect l="f173" t="f174" r="f175" b="f176"/>
              <a:pathLst>
                <a:path stroke="0">
                  <a:moveTo>
                    <a:pt x="f165" y="f166"/>
                  </a:moveTo>
                  <a:arcTo wR="f76" hR="f77" stAng="f54" swAng="f78"/>
                  <a:lnTo>
                    <a:pt x="f81" y="f82"/>
                  </a:lnTo>
                  <a:close/>
                </a:path>
                <a:path fill="none">
                  <a:moveTo>
                    <a:pt x="f165" y="f166"/>
                  </a:moveTo>
                  <a:arcTo wR="f76" hR="f77" stAng="f54" swAng="f78"/>
                </a:path>
              </a:pathLst>
            </a:custGeom>
            <a:noFill/>
            <a:ln w="41276" cap="flat">
              <a:solidFill>
                <a:srgbClr val="548235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7" name="ZoneTexte 26">
              <a:extLst>
                <a:ext uri="{FF2B5EF4-FFF2-40B4-BE49-F238E27FC236}">
                  <a16:creationId xmlns:a16="http://schemas.microsoft.com/office/drawing/2014/main" id="{599BD352-599F-4981-A3C4-080DB49028EA}"/>
                </a:ext>
              </a:extLst>
            </p:cNvPr>
            <p:cNvSpPr txBox="1"/>
            <p:nvPr/>
          </p:nvSpPr>
          <p:spPr>
            <a:xfrm>
              <a:off x="6439945" y="1198211"/>
              <a:ext cx="2449485" cy="64633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800" b="0" i="0" u="none" strike="noStrike" kern="1200" cap="none" spc="0" baseline="0">
                  <a:solidFill>
                    <a:srgbClr val="548235"/>
                  </a:solidFill>
                  <a:uFillTx/>
                  <a:latin typeface="Calibri"/>
                </a:rPr>
                <a:t>Primary education for everyone</a:t>
              </a:r>
            </a:p>
          </p:txBody>
        </p:sp>
      </p:grpSp>
      <p:grpSp>
        <p:nvGrpSpPr>
          <p:cNvPr id="8" name="Groupe 31">
            <a:extLst>
              <a:ext uri="{FF2B5EF4-FFF2-40B4-BE49-F238E27FC236}">
                <a16:creationId xmlns:a16="http://schemas.microsoft.com/office/drawing/2014/main" id="{055FC774-5EE2-4C17-AB5A-4FC349431A71}"/>
              </a:ext>
            </a:extLst>
          </p:cNvPr>
          <p:cNvGrpSpPr/>
          <p:nvPr/>
        </p:nvGrpSpPr>
        <p:grpSpPr>
          <a:xfrm>
            <a:off x="-1711355" y="5666565"/>
            <a:ext cx="10888913" cy="2768766"/>
            <a:chOff x="-1711355" y="5666565"/>
            <a:chExt cx="10888913" cy="2768766"/>
          </a:xfrm>
        </p:grpSpPr>
        <p:sp>
          <p:nvSpPr>
            <p:cNvPr id="9" name="Arc 27">
              <a:extLst>
                <a:ext uri="{FF2B5EF4-FFF2-40B4-BE49-F238E27FC236}">
                  <a16:creationId xmlns:a16="http://schemas.microsoft.com/office/drawing/2014/main" id="{91DED62E-8134-4393-9F01-51EF373BA9CB}"/>
                </a:ext>
              </a:extLst>
            </p:cNvPr>
            <p:cNvSpPr/>
            <p:nvPr/>
          </p:nvSpPr>
          <p:spPr>
            <a:xfrm rot="5036317" flipH="1">
              <a:off x="2091315" y="1863895"/>
              <a:ext cx="2768766" cy="10374105"/>
            </a:xfrm>
            <a:custGeom>
              <a:avLst>
                <a:gd name="f12" fmla="val 180"/>
                <a:gd name="f13" fmla="val 270"/>
              </a:avLst>
              <a:gdLst>
                <a:gd name="f2" fmla="val 10800000"/>
                <a:gd name="f3" fmla="val 5400000"/>
                <a:gd name="f4" fmla="val 16200000"/>
                <a:gd name="f5" fmla="val 180"/>
                <a:gd name="f6" fmla="val w"/>
                <a:gd name="f7" fmla="val h"/>
                <a:gd name="f8" fmla="val ss"/>
                <a:gd name="f9" fmla="val 0"/>
                <a:gd name="f10" fmla="*/ 5419351 1 1725033"/>
                <a:gd name="f11" fmla="+- 0 0 1"/>
                <a:gd name="f12" fmla="val 180"/>
                <a:gd name="f13" fmla="val 270"/>
                <a:gd name="f14" fmla="+- 0 0 -270"/>
                <a:gd name="f15" fmla="+- 0 0 -225"/>
                <a:gd name="f16" fmla="+- 0 0 -180"/>
                <a:gd name="f17" fmla="abs f6"/>
                <a:gd name="f18" fmla="abs f7"/>
                <a:gd name="f19" fmla="abs f8"/>
                <a:gd name="f20" fmla="val f9"/>
                <a:gd name="f21" fmla="+- 0 0 f12"/>
                <a:gd name="f22" fmla="+- 0 0 f13"/>
                <a:gd name="f23" fmla="*/ f14 f2 1"/>
                <a:gd name="f24" fmla="*/ f15 f2 1"/>
                <a:gd name="f25" fmla="*/ f16 f2 1"/>
                <a:gd name="f26" fmla="?: f17 f6 1"/>
                <a:gd name="f27" fmla="?: f18 f7 1"/>
                <a:gd name="f28" fmla="?: f19 f8 1"/>
                <a:gd name="f29" fmla="*/ f21 f2 1"/>
                <a:gd name="f30" fmla="*/ f22 f2 1"/>
                <a:gd name="f31" fmla="*/ f23 1 f5"/>
                <a:gd name="f32" fmla="*/ f24 1 f5"/>
                <a:gd name="f33" fmla="*/ f25 1 f5"/>
                <a:gd name="f34" fmla="*/ f26 1 21600"/>
                <a:gd name="f35" fmla="*/ f27 1 21600"/>
                <a:gd name="f36" fmla="*/ 21600 f26 1"/>
                <a:gd name="f37" fmla="*/ 21600 f27 1"/>
                <a:gd name="f38" fmla="*/ f29 1 f5"/>
                <a:gd name="f39" fmla="*/ f30 1 f5"/>
                <a:gd name="f40" fmla="+- f31 0 f3"/>
                <a:gd name="f41" fmla="+- f32 0 f3"/>
                <a:gd name="f42" fmla="+- f33 0 f3"/>
                <a:gd name="f43" fmla="min f35 f34"/>
                <a:gd name="f44" fmla="*/ f36 1 f28"/>
                <a:gd name="f45" fmla="*/ f37 1 f28"/>
                <a:gd name="f46" fmla="+- f38 0 f3"/>
                <a:gd name="f47" fmla="+- f39 0 f3"/>
                <a:gd name="f48" fmla="val f44"/>
                <a:gd name="f49" fmla="val f45"/>
                <a:gd name="f50" fmla="+- 0 0 f46"/>
                <a:gd name="f51" fmla="+- 0 0 f47"/>
                <a:gd name="f52" fmla="+- f49 0 f20"/>
                <a:gd name="f53" fmla="+- f48 0 f20"/>
                <a:gd name="f54" fmla="val f50"/>
                <a:gd name="f55" fmla="val f51"/>
                <a:gd name="f56" fmla="*/ f52 1 2"/>
                <a:gd name="f57" fmla="*/ f53 1 2"/>
                <a:gd name="f58" fmla="+- f55 0 f54"/>
                <a:gd name="f59" fmla="+- f54 f3 0"/>
                <a:gd name="f60" fmla="+- f55 f3 0"/>
                <a:gd name="f61" fmla="+- 21600000 0 f54"/>
                <a:gd name="f62" fmla="+- f3 0 f54"/>
                <a:gd name="f63" fmla="+- 27000000 0 f54"/>
                <a:gd name="f64" fmla="+- f2 0 f54"/>
                <a:gd name="f65" fmla="+- 32400000 0 f54"/>
                <a:gd name="f66" fmla="+- f4 0 f54"/>
                <a:gd name="f67" fmla="+- 37800000 0 f54"/>
                <a:gd name="f68" fmla="+- f20 f56 0"/>
                <a:gd name="f69" fmla="+- f20 f57 0"/>
                <a:gd name="f70" fmla="+- f58 21600000 0"/>
                <a:gd name="f71" fmla="*/ f59 f10 1"/>
                <a:gd name="f72" fmla="*/ f60 f10 1"/>
                <a:gd name="f73" fmla="?: f62 f62 f63"/>
                <a:gd name="f74" fmla="?: f64 f64 f65"/>
                <a:gd name="f75" fmla="?: f66 f66 f67"/>
                <a:gd name="f76" fmla="*/ f57 f43 1"/>
                <a:gd name="f77" fmla="*/ f56 f43 1"/>
                <a:gd name="f78" fmla="?: f58 f58 f70"/>
                <a:gd name="f79" fmla="*/ f71 1 f2"/>
                <a:gd name="f80" fmla="*/ f72 1 f2"/>
                <a:gd name="f81" fmla="*/ f69 f43 1"/>
                <a:gd name="f82" fmla="*/ f68 f43 1"/>
                <a:gd name="f83" fmla="+- 0 0 f79"/>
                <a:gd name="f84" fmla="+- 0 0 f80"/>
                <a:gd name="f85" fmla="+- f78 0 f61"/>
                <a:gd name="f86" fmla="+- f78 0 f73"/>
                <a:gd name="f87" fmla="+- f78 0 f74"/>
                <a:gd name="f88" fmla="+- f78 0 f75"/>
                <a:gd name="f89" fmla="+- 0 0 f83"/>
                <a:gd name="f90" fmla="+- 0 0 f84"/>
                <a:gd name="f91" fmla="*/ f89 f2 1"/>
                <a:gd name="f92" fmla="*/ f90 f2 1"/>
                <a:gd name="f93" fmla="*/ f91 1 f10"/>
                <a:gd name="f94" fmla="*/ f92 1 f10"/>
                <a:gd name="f95" fmla="+- f93 0 f3"/>
                <a:gd name="f96" fmla="+- f94 0 f3"/>
                <a:gd name="f97" fmla="sin 1 f95"/>
                <a:gd name="f98" fmla="cos 1 f95"/>
                <a:gd name="f99" fmla="sin 1 f96"/>
                <a:gd name="f100" fmla="cos 1 f96"/>
                <a:gd name="f101" fmla="+- 0 0 f97"/>
                <a:gd name="f102" fmla="+- 0 0 f98"/>
                <a:gd name="f103" fmla="+- 0 0 f99"/>
                <a:gd name="f104" fmla="+- 0 0 f100"/>
                <a:gd name="f105" fmla="+- 0 0 f101"/>
                <a:gd name="f106" fmla="+- 0 0 f102"/>
                <a:gd name="f107" fmla="+- 0 0 f103"/>
                <a:gd name="f108" fmla="+- 0 0 f104"/>
                <a:gd name="f109" fmla="*/ f105 f57 1"/>
                <a:gd name="f110" fmla="*/ f106 f56 1"/>
                <a:gd name="f111" fmla="*/ f107 f57 1"/>
                <a:gd name="f112" fmla="*/ f108 f56 1"/>
                <a:gd name="f113" fmla="+- 0 0 f110"/>
                <a:gd name="f114" fmla="+- 0 0 f109"/>
                <a:gd name="f115" fmla="+- 0 0 f112"/>
                <a:gd name="f116" fmla="+- 0 0 f111"/>
                <a:gd name="f117" fmla="+- 0 0 f113"/>
                <a:gd name="f118" fmla="+- 0 0 f114"/>
                <a:gd name="f119" fmla="+- 0 0 f115"/>
                <a:gd name="f120" fmla="+- 0 0 f116"/>
                <a:gd name="f121" fmla="at2 f117 f118"/>
                <a:gd name="f122" fmla="at2 f119 f120"/>
                <a:gd name="f123" fmla="+- f121 f3 0"/>
                <a:gd name="f124" fmla="+- f122 f3 0"/>
                <a:gd name="f125" fmla="*/ f123 f10 1"/>
                <a:gd name="f126" fmla="*/ f124 f10 1"/>
                <a:gd name="f127" fmla="*/ f125 1 f2"/>
                <a:gd name="f128" fmla="*/ f126 1 f2"/>
                <a:gd name="f129" fmla="+- 0 0 f127"/>
                <a:gd name="f130" fmla="+- 0 0 f128"/>
                <a:gd name="f131" fmla="val f129"/>
                <a:gd name="f132" fmla="val f130"/>
                <a:gd name="f133" fmla="+- 0 0 f131"/>
                <a:gd name="f134" fmla="+- 0 0 f132"/>
                <a:gd name="f135" fmla="*/ f133 f2 1"/>
                <a:gd name="f136" fmla="*/ f134 f2 1"/>
                <a:gd name="f137" fmla="*/ f135 1 f10"/>
                <a:gd name="f138" fmla="*/ f136 1 f10"/>
                <a:gd name="f139" fmla="+- f137 0 f3"/>
                <a:gd name="f140" fmla="+- f138 0 f3"/>
                <a:gd name="f141" fmla="cos 1 f139"/>
                <a:gd name="f142" fmla="sin 1 f139"/>
                <a:gd name="f143" fmla="cos 1 f140"/>
                <a:gd name="f144" fmla="sin 1 f140"/>
                <a:gd name="f145" fmla="+- 0 0 f141"/>
                <a:gd name="f146" fmla="+- 0 0 f142"/>
                <a:gd name="f147" fmla="+- 0 0 f143"/>
                <a:gd name="f148" fmla="+- 0 0 f144"/>
                <a:gd name="f149" fmla="*/ f11 f145 1"/>
                <a:gd name="f150" fmla="*/ f11 f146 1"/>
                <a:gd name="f151" fmla="*/ f11 f147 1"/>
                <a:gd name="f152" fmla="*/ f11 f148 1"/>
                <a:gd name="f153" fmla="*/ f149 f57 1"/>
                <a:gd name="f154" fmla="*/ f150 f56 1"/>
                <a:gd name="f155" fmla="*/ f151 f57 1"/>
                <a:gd name="f156" fmla="*/ f152 f56 1"/>
                <a:gd name="f157" fmla="+- f69 f153 0"/>
                <a:gd name="f158" fmla="+- f68 f154 0"/>
                <a:gd name="f159" fmla="+- f69 f155 0"/>
                <a:gd name="f160" fmla="+- f68 f156 0"/>
                <a:gd name="f161" fmla="max f157 f159"/>
                <a:gd name="f162" fmla="max f158 f160"/>
                <a:gd name="f163" fmla="min f157 f159"/>
                <a:gd name="f164" fmla="min f158 f160"/>
                <a:gd name="f165" fmla="*/ f157 f43 1"/>
                <a:gd name="f166" fmla="*/ f158 f43 1"/>
                <a:gd name="f167" fmla="*/ f159 f43 1"/>
                <a:gd name="f168" fmla="*/ f160 f43 1"/>
                <a:gd name="f169" fmla="?: f85 f48 f161"/>
                <a:gd name="f170" fmla="?: f86 f49 f162"/>
                <a:gd name="f171" fmla="?: f87 f20 f163"/>
                <a:gd name="f172" fmla="?: f88 f20 f164"/>
                <a:gd name="f173" fmla="*/ f171 f43 1"/>
                <a:gd name="f174" fmla="*/ f172 f43 1"/>
                <a:gd name="f175" fmla="*/ f169 f43 1"/>
                <a:gd name="f176" fmla="*/ f170 f4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0">
                  <a:pos x="f165" y="f166"/>
                </a:cxn>
                <a:cxn ang="f41">
                  <a:pos x="f81" y="f82"/>
                </a:cxn>
                <a:cxn ang="f42">
                  <a:pos x="f167" y="f168"/>
                </a:cxn>
              </a:cxnLst>
              <a:rect l="f173" t="f174" r="f175" b="f176"/>
              <a:pathLst>
                <a:path stroke="0">
                  <a:moveTo>
                    <a:pt x="f165" y="f166"/>
                  </a:moveTo>
                  <a:arcTo wR="f76" hR="f77" stAng="f54" swAng="f78"/>
                  <a:lnTo>
                    <a:pt x="f81" y="f82"/>
                  </a:lnTo>
                  <a:close/>
                </a:path>
                <a:path fill="none">
                  <a:moveTo>
                    <a:pt x="f165" y="f166"/>
                  </a:moveTo>
                  <a:arcTo wR="f76" hR="f77" stAng="f54" swAng="f78"/>
                </a:path>
              </a:pathLst>
            </a:custGeom>
            <a:noFill/>
            <a:ln w="41276" cap="flat">
              <a:solidFill>
                <a:srgbClr val="C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10" name="ZoneTexte 28">
              <a:extLst>
                <a:ext uri="{FF2B5EF4-FFF2-40B4-BE49-F238E27FC236}">
                  <a16:creationId xmlns:a16="http://schemas.microsoft.com/office/drawing/2014/main" id="{D7FBAF18-B294-4551-BE8F-B39FC93957EE}"/>
                </a:ext>
              </a:extLst>
            </p:cNvPr>
            <p:cNvSpPr txBox="1"/>
            <p:nvPr/>
          </p:nvSpPr>
          <p:spPr>
            <a:xfrm>
              <a:off x="721452" y="5844707"/>
              <a:ext cx="8456106" cy="646334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800" b="0" i="0" u="none" strike="noStrike" kern="1200" cap="none" spc="0" baseline="0">
                  <a:solidFill>
                    <a:srgbClr val="C00000"/>
                  </a:solidFill>
                  <a:uFillTx/>
                  <a:latin typeface="Calibri"/>
                </a:rPr>
                <a:t>Too many countries with</a:t>
              </a:r>
              <a:br>
                <a:rPr lang="fr-FR" sz="1800" b="0" i="0" u="none" strike="noStrike" kern="1200" cap="none" spc="0" baseline="0">
                  <a:solidFill>
                    <a:srgbClr val="C00000"/>
                  </a:solidFill>
                  <a:uFillTx/>
                  <a:latin typeface="Calibri"/>
                </a:rPr>
              </a:br>
              <a:r>
                <a:rPr lang="fr-FR" sz="1800" b="0" i="0" u="none" strike="noStrike" kern="1200" cap="none" spc="0" baseline="0">
                  <a:solidFill>
                    <a:srgbClr val="C00000"/>
                  </a:solidFill>
                  <a:uFillTx/>
                  <a:latin typeface="Calibri"/>
                </a:rPr>
                <a:t>zero values on our Y axis</a:t>
              </a:r>
            </a:p>
          </p:txBody>
        </p:sp>
      </p:grpSp>
      <p:sp>
        <p:nvSpPr>
          <p:cNvPr id="11" name="Espace réservé au contenu 32">
            <a:extLst>
              <a:ext uri="{FF2B5EF4-FFF2-40B4-BE49-F238E27FC236}">
                <a16:creationId xmlns:a16="http://schemas.microsoft.com/office/drawing/2014/main" id="{0EB17144-271B-4953-A230-6F77EEEFC82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14957" y="108447"/>
            <a:ext cx="10608466" cy="867930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28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Access to primary education vs wealth: </a:t>
            </a:r>
            <a:br>
              <a:rPr lang="fr-FR" sz="28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</a:br>
            <a:r>
              <a:rPr lang="fr-FR" sz="28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lack of variance on our Y axis leaves us ill-equipped to conclude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FCD21E18-3A5E-477F-B383-7FB65B9F52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8129853A-0F35-43B4-8F2F-446B78BD826F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D725AE1-F312-4CB7-AA5D-334357BA7BBE}" type="slidenum">
              <a:t>16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3229539D-65A1-4C2D-9A95-411E9890CD4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87864393-9545-4FF5-8B27-F3E0F6A9803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SQL Data Processing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55982CCD-0D35-4C5D-8D1E-4EF587F523B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D28E7700-1D9C-40FA-9E34-BEAA150BA91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25F4F6BE-5C37-4315-9F88-E189BB9F92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890C6E6D-770D-4151-BBB7-33E8A86E014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A22A346E-AB4B-41BB-B6B1-F6D6EEE0FB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2824739B-7CB2-463D-85A1-FF28723A23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934C2EE8-BE0C-42D4-892E-3BF399D253B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DA78F078-A240-4298-900C-8C3EA40CA92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BD8C394C-5C96-43C5-B594-A619B5524B5E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E8D61E2F-E239-4F22-8B5B-3C276303B510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A30A7FCF-2523-4B3C-A82D-C541159FD1FE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74EF219F-B72B-4372-81E7-6BBACED279E7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BD0DCE77-00FD-4E19-93F9-AA8153FFD780}"/>
              </a:ext>
            </a:extLst>
          </p:cNvPr>
          <p:cNvSpPr/>
          <p:nvPr/>
        </p:nvSpPr>
        <p:spPr>
          <a:xfrm>
            <a:off x="5110590" y="3371612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2">
            <a:extLst>
              <a:ext uri="{FF2B5EF4-FFF2-40B4-BE49-F238E27FC236}">
                <a16:creationId xmlns:a16="http://schemas.microsoft.com/office/drawing/2014/main" id="{D811578E-6782-44BC-8FA7-77BF51D25F9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73782" y="133612"/>
            <a:ext cx="6600404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Key Takeaways</a:t>
            </a:r>
          </a:p>
        </p:txBody>
      </p:sp>
      <p:sp>
        <p:nvSpPr>
          <p:cNvPr id="3" name="Espace réservé du contenu 50">
            <a:extLst>
              <a:ext uri="{FF2B5EF4-FFF2-40B4-BE49-F238E27FC236}">
                <a16:creationId xmlns:a16="http://schemas.microsoft.com/office/drawing/2014/main" id="{BFDB6CD9-34A0-474F-9BCC-0BF65117300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-155265" y="37408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22CA8F76-8F82-4B43-9B54-86BD4417800B}"/>
              </a:ext>
            </a:extLst>
          </p:cNvPr>
          <p:cNvSpPr/>
          <p:nvPr/>
        </p:nvSpPr>
        <p:spPr>
          <a:xfrm>
            <a:off x="1644438" y="168542"/>
            <a:ext cx="45720" cy="556000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5" name="ZoneTexte 9">
            <a:extLst>
              <a:ext uri="{FF2B5EF4-FFF2-40B4-BE49-F238E27FC236}">
                <a16:creationId xmlns:a16="http://schemas.microsoft.com/office/drawing/2014/main" id="{1696A7FC-EA85-4277-900D-4BFF48BB1822}"/>
              </a:ext>
            </a:extLst>
          </p:cNvPr>
          <p:cNvSpPr txBox="1"/>
          <p:nvPr/>
        </p:nvSpPr>
        <p:spPr>
          <a:xfrm>
            <a:off x="605177" y="1511786"/>
            <a:ext cx="11240079" cy="489364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Data preparation is a dirty job </a:t>
            </a:r>
            <a:r>
              <a:rPr lang="fr-FR" sz="24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(but someone’s got to do it)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Data cleaning requires </a:t>
            </a:r>
            <a:r>
              <a:rPr lang="fr-FR" sz="24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open and transparent discussions between all stakeholders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Choices made are </a:t>
            </a:r>
            <a:r>
              <a:rPr lang="fr-FR" sz="24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critical to ensure quality deliverables </a:t>
            </a:r>
            <a:r>
              <a:rPr lang="fr-FR" sz="24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down the road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A </a:t>
            </a:r>
            <a:r>
              <a:rPr lang="fr-FR" sz="24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limited dataset </a:t>
            </a:r>
            <a:r>
              <a:rPr lang="fr-FR" sz="24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makes it harder to come to clear and actionable conclusions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The right tool for each task… </a:t>
            </a:r>
            <a:r>
              <a:rPr lang="fr-FR" sz="24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(For efficiency purposes, our whole group converted to Spyder during the project)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4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6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64">
            <a:extLst>
              <a:ext uri="{FF2B5EF4-FFF2-40B4-BE49-F238E27FC236}">
                <a16:creationId xmlns:a16="http://schemas.microsoft.com/office/drawing/2014/main" id="{7DC86155-4275-454D-9235-36BC46285DD2}"/>
              </a:ext>
            </a:extLst>
          </p:cNvPr>
          <p:cNvSpPr/>
          <p:nvPr/>
        </p:nvSpPr>
        <p:spPr>
          <a:xfrm>
            <a:off x="232522" y="-2693502"/>
            <a:ext cx="4728755" cy="472875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88128"/>
              <a:gd name="f7" fmla="val 244064"/>
              <a:gd name="f8" fmla="val 378857"/>
              <a:gd name="f9" fmla="val 109271"/>
              <a:gd name="f10" fmla="+- 0 0 -90"/>
              <a:gd name="f11" fmla="*/ f3 1 488128"/>
              <a:gd name="f12" fmla="*/ f4 1 488128"/>
              <a:gd name="f13" fmla="+- f6 0 f5"/>
              <a:gd name="f14" fmla="*/ f10 f0 1"/>
              <a:gd name="f15" fmla="*/ f13 1 488128"/>
              <a:gd name="f16" fmla="*/ 244064 f13 1"/>
              <a:gd name="f17" fmla="*/ 0 f13 1"/>
              <a:gd name="f18" fmla="*/ 488128 f13 1"/>
              <a:gd name="f19" fmla="*/ f14 1 f2"/>
              <a:gd name="f20" fmla="*/ f16 1 488128"/>
              <a:gd name="f21" fmla="*/ f17 1 488128"/>
              <a:gd name="f22" fmla="*/ f18 1 488128"/>
              <a:gd name="f23" fmla="*/ f5 1 f15"/>
              <a:gd name="f24" fmla="*/ f6 1 f15"/>
              <a:gd name="f25" fmla="+- f19 0 f1"/>
              <a:gd name="f26" fmla="*/ f20 1 f15"/>
              <a:gd name="f27" fmla="*/ f21 1 f15"/>
              <a:gd name="f28" fmla="*/ f22 1 f15"/>
              <a:gd name="f29" fmla="*/ f23 f11 1"/>
              <a:gd name="f30" fmla="*/ f24 f11 1"/>
              <a:gd name="f31" fmla="*/ f24 f12 1"/>
              <a:gd name="f32" fmla="*/ f23 f12 1"/>
              <a:gd name="f33" fmla="*/ f26 f11 1"/>
              <a:gd name="f34" fmla="*/ f27 f12 1"/>
              <a:gd name="f35" fmla="*/ f28 f11 1"/>
              <a:gd name="f36" fmla="*/ f26 f12 1"/>
              <a:gd name="f37" fmla="*/ f28 f12 1"/>
              <a:gd name="f38" fmla="*/ f2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33" y="f34"/>
              </a:cxn>
              <a:cxn ang="f25">
                <a:pos x="f35" y="f36"/>
              </a:cxn>
              <a:cxn ang="f25">
                <a:pos x="f33" y="f37"/>
              </a:cxn>
              <a:cxn ang="f25">
                <a:pos x="f38" y="f36"/>
              </a:cxn>
              <a:cxn ang="f25">
                <a:pos x="f33" y="f34"/>
              </a:cxn>
            </a:cxnLst>
            <a:rect l="f29" t="f32" r="f30" b="f31"/>
            <a:pathLst>
              <a:path w="488128" h="488128">
                <a:moveTo>
                  <a:pt x="f7" y="f5"/>
                </a:moveTo>
                <a:cubicBezTo>
                  <a:pt x="f8" y="f5"/>
                  <a:pt x="f6" y="f9"/>
                  <a:pt x="f6" y="f7"/>
                </a:cubicBezTo>
                <a:cubicBezTo>
                  <a:pt x="f6" y="f8"/>
                  <a:pt x="f8" y="f6"/>
                  <a:pt x="f7" y="f6"/>
                </a:cubicBezTo>
                <a:cubicBezTo>
                  <a:pt x="f9" y="f6"/>
                  <a:pt x="f5" y="f8"/>
                  <a:pt x="f5" y="f7"/>
                </a:cubicBezTo>
                <a:cubicBezTo>
                  <a:pt x="f5" y="f9"/>
                  <a:pt x="f9" y="f5"/>
                  <a:pt x="f7" y="f5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Espace réservé au texte 13">
            <a:extLst>
              <a:ext uri="{FF2B5EF4-FFF2-40B4-BE49-F238E27FC236}">
                <a16:creationId xmlns:a16="http://schemas.microsoft.com/office/drawing/2014/main" id="{11F45EAF-D3E9-4D87-AAD2-4E2E4B54C45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44876" y="2662266"/>
            <a:ext cx="9736668" cy="5201427"/>
          </a:xfrm>
        </p:spPr>
        <p:txBody>
          <a:bodyPr/>
          <a:lstStyle/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r>
              <a:rPr lang="fr-FR" sz="2800" b="0">
                <a:solidFill>
                  <a:srgbClr val="FFFFFF"/>
                </a:solidFill>
                <a:latin typeface="Segoe UI Light"/>
              </a:rPr>
              <a:t>Enlarge the scope of our study to </a:t>
            </a:r>
            <a:r>
              <a:rPr lang="fr-FR" sz="2800">
                <a:solidFill>
                  <a:srgbClr val="FFFFFF"/>
                </a:solidFill>
                <a:latin typeface="Segoe UI Light"/>
              </a:rPr>
              <a:t>all countries worldwide</a:t>
            </a: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r>
              <a:rPr lang="fr-FR" sz="2800" b="0">
                <a:solidFill>
                  <a:srgbClr val="FFFFFF"/>
                </a:solidFill>
                <a:latin typeface="Segoe UI Light"/>
              </a:rPr>
              <a:t>Use WBGAPI or other time series sources to </a:t>
            </a:r>
            <a:r>
              <a:rPr lang="fr-FR" sz="2800">
                <a:solidFill>
                  <a:srgbClr val="FFFFFF"/>
                </a:solidFill>
                <a:latin typeface="Segoe UI Light"/>
              </a:rPr>
              <a:t>add historic perspective to our study </a:t>
            </a: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>
              <a:solidFill>
                <a:srgbClr val="FFFFFF"/>
              </a:solidFill>
              <a:latin typeface="Segoe UI Light"/>
            </a:endParaRPr>
          </a:p>
          <a:p>
            <a:pPr marL="457200" lvl="0" indent="-457200" defTabSz="914363">
              <a:spcBef>
                <a:spcPts val="1200"/>
              </a:spcBef>
              <a:buSzPct val="100000"/>
              <a:buFont typeface="Arial" pitchFamily="34"/>
              <a:buChar char="•"/>
            </a:pPr>
            <a:endParaRPr lang="fr-FR" sz="2800" b="0">
              <a:solidFill>
                <a:srgbClr val="FFFFFF"/>
              </a:solidFill>
              <a:latin typeface="Segoe UI Light"/>
            </a:endParaRPr>
          </a:p>
        </p:txBody>
      </p:sp>
      <p:sp>
        <p:nvSpPr>
          <p:cNvPr id="4" name="Titre 31">
            <a:extLst>
              <a:ext uri="{FF2B5EF4-FFF2-40B4-BE49-F238E27FC236}">
                <a16:creationId xmlns:a16="http://schemas.microsoft.com/office/drawing/2014/main" id="{2DB5628D-7C10-4176-8D0C-38DD3725B4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914098"/>
          </a:xfr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fr-FR" b="1"/>
              <a:t>NEXT STEPS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5">
            <a:extLst>
              <a:ext uri="{FF2B5EF4-FFF2-40B4-BE49-F238E27FC236}">
                <a16:creationId xmlns:a16="http://schemas.microsoft.com/office/drawing/2014/main" id="{656410E6-7B3A-4061-8144-7172BE66F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1246" y="-332503"/>
            <a:ext cx="12216996" cy="812958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Espace réservé au numéro de diapositive 20">
            <a:extLst>
              <a:ext uri="{FF2B5EF4-FFF2-40B4-BE49-F238E27FC236}">
                <a16:creationId xmlns:a16="http://schemas.microsoft.com/office/drawing/2014/main" id="{C6476BC7-6B56-4646-918F-C8288637D699}"/>
              </a:ext>
            </a:extLst>
          </p:cNvPr>
          <p:cNvSpPr txBox="1"/>
          <p:nvPr/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6441C56-6519-4A26-ADDB-2CE252E6B6F9}" type="slidenum">
              <a:t>19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ZoneTexte 5">
            <a:extLst>
              <a:ext uri="{FF2B5EF4-FFF2-40B4-BE49-F238E27FC236}">
                <a16:creationId xmlns:a16="http://schemas.microsoft.com/office/drawing/2014/main" id="{94A193B9-53B4-4BDD-A761-7F96C642B137}"/>
              </a:ext>
            </a:extLst>
          </p:cNvPr>
          <p:cNvSpPr txBox="1"/>
          <p:nvPr/>
        </p:nvSpPr>
        <p:spPr>
          <a:xfrm>
            <a:off x="338958" y="4986780"/>
            <a:ext cx="6428360" cy="1200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7200" b="1" i="0" u="none" strike="noStrike" kern="1200" cap="none" spc="300" baseline="0">
                <a:solidFill>
                  <a:srgbClr val="FFFFFF"/>
                </a:solidFill>
                <a:uFillTx/>
                <a:latin typeface="Segoe UI"/>
                <a:cs typeface="Segoe UI Semilight" pitchFamily="34"/>
              </a:rPr>
              <a:t>QUESTIONS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4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7">
            <a:extLst>
              <a:ext uri="{FF2B5EF4-FFF2-40B4-BE49-F238E27FC236}">
                <a16:creationId xmlns:a16="http://schemas.microsoft.com/office/drawing/2014/main" id="{553F4AFD-C328-46DE-9CEB-1B9CFE26C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8481" y="-892783"/>
            <a:ext cx="12449491" cy="829150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Espace réservé au texte 17">
            <a:extLst>
              <a:ext uri="{FF2B5EF4-FFF2-40B4-BE49-F238E27FC236}">
                <a16:creationId xmlns:a16="http://schemas.microsoft.com/office/drawing/2014/main" id="{0BBD385F-CFCB-47A2-B503-E84E5499809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3412" y="5506132"/>
            <a:ext cx="11887200" cy="1089525"/>
          </a:xfrm>
        </p:spPr>
        <p:txBody>
          <a:bodyPr anchor="ctr"/>
          <a:lstStyle/>
          <a:p>
            <a:pPr marL="231772" lvl="0" indent="-231772">
              <a:spcBef>
                <a:spcPts val="0"/>
              </a:spcBef>
            </a:pPr>
            <a:r>
              <a:rPr lang="fr-FR" sz="3600" b="0">
                <a:solidFill>
                  <a:srgbClr val="FFFFFF"/>
                </a:solidFill>
              </a:rPr>
              <a:t>« GIVE A MAN A FISH, HE’LL EAT FOR A DAY.</a:t>
            </a:r>
          </a:p>
          <a:p>
            <a:pPr marL="231772" lvl="0" indent="-231772">
              <a:spcBef>
                <a:spcPts val="0"/>
              </a:spcBef>
            </a:pPr>
            <a:r>
              <a:rPr lang="fr-FR" sz="3600" i="1">
                <a:solidFill>
                  <a:srgbClr val="FFC000"/>
                </a:solidFill>
              </a:rPr>
              <a:t>TEACH HIM </a:t>
            </a:r>
            <a:r>
              <a:rPr lang="fr-FR" sz="3600" b="0">
                <a:solidFill>
                  <a:srgbClr val="FFFFFF"/>
                </a:solidFill>
              </a:rPr>
              <a:t>HOW TO FISH AND HE’LL EAT </a:t>
            </a:r>
            <a:r>
              <a:rPr lang="fr-FR" sz="3600" i="1">
                <a:solidFill>
                  <a:srgbClr val="FFC000"/>
                </a:solidFill>
              </a:rPr>
              <a:t>FOREVER</a:t>
            </a:r>
            <a:r>
              <a:rPr lang="fr-FR" sz="3600">
                <a:solidFill>
                  <a:srgbClr val="203864"/>
                </a:solidFill>
              </a:rPr>
              <a:t>.»</a:t>
            </a:r>
          </a:p>
        </p:txBody>
      </p:sp>
      <p:sp>
        <p:nvSpPr>
          <p:cNvPr id="4" name="Espace réservé au numéro de diapositive 1">
            <a:extLst>
              <a:ext uri="{FF2B5EF4-FFF2-40B4-BE49-F238E27FC236}">
                <a16:creationId xmlns:a16="http://schemas.microsoft.com/office/drawing/2014/main" id="{A510A713-89AC-4510-9BE4-B48D56FF74A7}"/>
              </a:ext>
            </a:extLst>
          </p:cNvPr>
          <p:cNvSpPr txBox="1"/>
          <p:nvPr/>
        </p:nvSpPr>
        <p:spPr>
          <a:xfrm>
            <a:off x="11760198" y="6465886"/>
            <a:ext cx="431797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96A9078-8BEE-466A-9F95-FE431C3EDD70}" type="slidenum">
              <a:t>2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pic>
        <p:nvPicPr>
          <p:cNvPr id="5" name="Zone de texte 8">
            <a:extLst>
              <a:ext uri="{FF2B5EF4-FFF2-40B4-BE49-F238E27FC236}">
                <a16:creationId xmlns:a16="http://schemas.microsoft.com/office/drawing/2014/main" id="{F084F312-82E5-4AB2-9DF9-929F6724D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68" y="-890662"/>
            <a:ext cx="2737338" cy="403590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4">
    <p:bg>
      <p:bgPr>
        <a:solidFill>
          <a:srgbClr val="0074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64">
            <a:extLst>
              <a:ext uri="{FF2B5EF4-FFF2-40B4-BE49-F238E27FC236}">
                <a16:creationId xmlns:a16="http://schemas.microsoft.com/office/drawing/2014/main" id="{10FE08F7-8825-4829-894D-6E11A6A39539}"/>
              </a:ext>
            </a:extLst>
          </p:cNvPr>
          <p:cNvSpPr/>
          <p:nvPr/>
        </p:nvSpPr>
        <p:spPr>
          <a:xfrm>
            <a:off x="232522" y="-2693502"/>
            <a:ext cx="4728755" cy="472875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488128"/>
              <a:gd name="f7" fmla="val 244064"/>
              <a:gd name="f8" fmla="val 378857"/>
              <a:gd name="f9" fmla="val 109271"/>
              <a:gd name="f10" fmla="+- 0 0 -90"/>
              <a:gd name="f11" fmla="*/ f3 1 488128"/>
              <a:gd name="f12" fmla="*/ f4 1 488128"/>
              <a:gd name="f13" fmla="+- f6 0 f5"/>
              <a:gd name="f14" fmla="*/ f10 f0 1"/>
              <a:gd name="f15" fmla="*/ f13 1 488128"/>
              <a:gd name="f16" fmla="*/ 244064 f13 1"/>
              <a:gd name="f17" fmla="*/ 0 f13 1"/>
              <a:gd name="f18" fmla="*/ 488128 f13 1"/>
              <a:gd name="f19" fmla="*/ f14 1 f2"/>
              <a:gd name="f20" fmla="*/ f16 1 488128"/>
              <a:gd name="f21" fmla="*/ f17 1 488128"/>
              <a:gd name="f22" fmla="*/ f18 1 488128"/>
              <a:gd name="f23" fmla="*/ f5 1 f15"/>
              <a:gd name="f24" fmla="*/ f6 1 f15"/>
              <a:gd name="f25" fmla="+- f19 0 f1"/>
              <a:gd name="f26" fmla="*/ f20 1 f15"/>
              <a:gd name="f27" fmla="*/ f21 1 f15"/>
              <a:gd name="f28" fmla="*/ f22 1 f15"/>
              <a:gd name="f29" fmla="*/ f23 f11 1"/>
              <a:gd name="f30" fmla="*/ f24 f11 1"/>
              <a:gd name="f31" fmla="*/ f24 f12 1"/>
              <a:gd name="f32" fmla="*/ f23 f12 1"/>
              <a:gd name="f33" fmla="*/ f26 f11 1"/>
              <a:gd name="f34" fmla="*/ f27 f12 1"/>
              <a:gd name="f35" fmla="*/ f28 f11 1"/>
              <a:gd name="f36" fmla="*/ f26 f12 1"/>
              <a:gd name="f37" fmla="*/ f28 f12 1"/>
              <a:gd name="f38" fmla="*/ f27 f1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33" y="f34"/>
              </a:cxn>
              <a:cxn ang="f25">
                <a:pos x="f35" y="f36"/>
              </a:cxn>
              <a:cxn ang="f25">
                <a:pos x="f33" y="f37"/>
              </a:cxn>
              <a:cxn ang="f25">
                <a:pos x="f38" y="f36"/>
              </a:cxn>
              <a:cxn ang="f25">
                <a:pos x="f33" y="f34"/>
              </a:cxn>
            </a:cxnLst>
            <a:rect l="f29" t="f32" r="f30" b="f31"/>
            <a:pathLst>
              <a:path w="488128" h="488128">
                <a:moveTo>
                  <a:pt x="f7" y="f5"/>
                </a:moveTo>
                <a:cubicBezTo>
                  <a:pt x="f8" y="f5"/>
                  <a:pt x="f6" y="f9"/>
                  <a:pt x="f6" y="f7"/>
                </a:cubicBezTo>
                <a:cubicBezTo>
                  <a:pt x="f6" y="f8"/>
                  <a:pt x="f8" y="f6"/>
                  <a:pt x="f7" y="f6"/>
                </a:cubicBezTo>
                <a:cubicBezTo>
                  <a:pt x="f9" y="f6"/>
                  <a:pt x="f5" y="f8"/>
                  <a:pt x="f5" y="f7"/>
                </a:cubicBezTo>
                <a:cubicBezTo>
                  <a:pt x="f5" y="f9"/>
                  <a:pt x="f9" y="f5"/>
                  <a:pt x="f7" y="f5"/>
                </a:cubicBezTo>
                <a:close/>
              </a:path>
            </a:pathLst>
          </a:cu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Segoe UI"/>
            </a:endParaRPr>
          </a:p>
        </p:txBody>
      </p:sp>
      <p:sp>
        <p:nvSpPr>
          <p:cNvPr id="3" name="Espace réservé au texte 13">
            <a:extLst>
              <a:ext uri="{FF2B5EF4-FFF2-40B4-BE49-F238E27FC236}">
                <a16:creationId xmlns:a16="http://schemas.microsoft.com/office/drawing/2014/main" id="{26968E5A-C8CB-48B0-918D-9DD0841A958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72851" y="957075"/>
            <a:ext cx="7341982" cy="5798512"/>
          </a:xfrm>
        </p:spPr>
        <p:txBody>
          <a:bodyPr/>
          <a:lstStyle/>
          <a:p>
            <a:pPr lvl="0" defTabSz="914363">
              <a:spcBef>
                <a:spcPts val="1200"/>
              </a:spcBef>
            </a:pPr>
            <a:r>
              <a:rPr lang="fr-FR">
                <a:solidFill>
                  <a:srgbClr val="FFFFFF"/>
                </a:solidFill>
                <a:latin typeface="Segoe UI Light"/>
              </a:rPr>
              <a:t>Based on a limited dataset on access to primary education in 87 countries…</a:t>
            </a:r>
          </a:p>
          <a:p>
            <a:pPr lvl="0" defTabSz="914363">
              <a:spcBef>
                <a:spcPts val="1200"/>
              </a:spcBef>
            </a:pPr>
            <a:endParaRPr lang="fr-FR" b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>
                <a:solidFill>
                  <a:srgbClr val="FFFFFF"/>
                </a:solidFill>
                <a:latin typeface="Segoe UI Light"/>
              </a:rPr>
              <a:t>We used </a:t>
            </a:r>
            <a:r>
              <a:rPr lang="fr-FR">
                <a:solidFill>
                  <a:srgbClr val="FFFFFF"/>
                </a:solidFill>
                <a:latin typeface="Segoe UI Light"/>
              </a:rPr>
              <a:t>common data cleaning techniques in Python</a:t>
            </a:r>
          </a:p>
          <a:p>
            <a:pPr lvl="0" defTabSz="914363">
              <a:spcBef>
                <a:spcPts val="1200"/>
              </a:spcBef>
            </a:pPr>
            <a:endParaRPr lang="fr-FR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>
                <a:solidFill>
                  <a:srgbClr val="FFFFFF"/>
                </a:solidFill>
                <a:latin typeface="Segoe UI Light"/>
              </a:rPr>
              <a:t>We then exported our </a:t>
            </a:r>
            <a:r>
              <a:rPr lang="fr-FR">
                <a:solidFill>
                  <a:srgbClr val="FFFFFF"/>
                </a:solidFill>
                <a:latin typeface="Segoe UI Light"/>
              </a:rPr>
              <a:t>clean table to MySQL and prepared a set of queries to make our data speak</a:t>
            </a:r>
          </a:p>
          <a:p>
            <a:pPr lvl="0" defTabSz="914363">
              <a:spcBef>
                <a:spcPts val="1200"/>
              </a:spcBef>
            </a:pPr>
            <a:endParaRPr lang="fr-FR" b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>
                <a:solidFill>
                  <a:srgbClr val="FFFFFF"/>
                </a:solidFill>
                <a:latin typeface="Segoe UI Light"/>
              </a:rPr>
              <a:t>We enriched the dataset with a population table and used </a:t>
            </a:r>
            <a:r>
              <a:rPr lang="fr-FR">
                <a:solidFill>
                  <a:srgbClr val="FFFFFF"/>
                </a:solidFill>
                <a:latin typeface="Segoe UI Light"/>
              </a:rPr>
              <a:t>Matplotlib to plot country-level bubble charts </a:t>
            </a:r>
          </a:p>
          <a:p>
            <a:pPr lvl="0" defTabSz="914363">
              <a:spcBef>
                <a:spcPts val="1200"/>
              </a:spcBef>
            </a:pPr>
            <a:endParaRPr lang="fr-FR" b="0">
              <a:solidFill>
                <a:srgbClr val="FFFFFF"/>
              </a:solidFill>
              <a:latin typeface="Segoe UI Light"/>
            </a:endParaRPr>
          </a:p>
          <a:p>
            <a:pPr lvl="0" defTabSz="914363">
              <a:spcBef>
                <a:spcPts val="1200"/>
              </a:spcBef>
            </a:pPr>
            <a:r>
              <a:rPr lang="fr-FR" b="0">
                <a:solidFill>
                  <a:srgbClr val="FFFFFF"/>
                </a:solidFill>
                <a:latin typeface="Segoe UI Light"/>
              </a:rPr>
              <a:t>We summarized our work </a:t>
            </a:r>
            <a:r>
              <a:rPr lang="fr-FR">
                <a:solidFill>
                  <a:srgbClr val="FFFFFF"/>
                </a:solidFill>
                <a:latin typeface="Segoe UI Light"/>
              </a:rPr>
              <a:t>process in JIRA and GitHub</a:t>
            </a:r>
          </a:p>
          <a:p>
            <a:pPr lvl="0" defTabSz="914363">
              <a:spcBef>
                <a:spcPts val="1200"/>
              </a:spcBef>
            </a:pPr>
            <a:endParaRPr lang="fr-FR" b="0">
              <a:solidFill>
                <a:srgbClr val="FFFFFF"/>
              </a:solidFill>
              <a:latin typeface="Segoe UI Light"/>
            </a:endParaRPr>
          </a:p>
        </p:txBody>
      </p:sp>
      <p:sp>
        <p:nvSpPr>
          <p:cNvPr id="4" name="Titre 31">
            <a:extLst>
              <a:ext uri="{FF2B5EF4-FFF2-40B4-BE49-F238E27FC236}">
                <a16:creationId xmlns:a16="http://schemas.microsoft.com/office/drawing/2014/main" id="{F7B309F4-ACCF-4F01-8882-6B4E9F2770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5241" y="0"/>
            <a:ext cx="4083308" cy="1468096"/>
          </a:xfr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fr-FR" sz="3600" b="1"/>
              <a:t>EXECUTIVE SUMMARY</a:t>
            </a:r>
          </a:p>
        </p:txBody>
      </p:sp>
      <p:pic>
        <p:nvPicPr>
          <p:cNvPr id="5" name="Picture 2" descr="pbs.twimg.com/profile_images/808330362417979392...">
            <a:extLst>
              <a:ext uri="{FF2B5EF4-FFF2-40B4-BE49-F238E27FC236}">
                <a16:creationId xmlns:a16="http://schemas.microsoft.com/office/drawing/2014/main" id="{B8AC596A-D5D8-4D96-B0B5-79EEB87475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51916" y="2680316"/>
            <a:ext cx="2534442" cy="2534442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6BC47970-DCE8-4DB0-A004-165C0CDE7E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2D376D14-2674-4FF0-8548-DAFEA3E59A1B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59F6C26-A365-40AD-95E3-1B4E17C65BF8}" type="slidenum">
              <a:t>4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E17465A7-1D66-4E1C-BAAB-C3C4FCB8A9F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9CFE3FF3-A083-432F-B1ED-30C02FE9C4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SQL Data Processing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0B1C6EB2-A867-415A-BB04-725F7271DF0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27C09AF2-6FFF-4363-8BC7-C7CF3E05505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EAC7FB0B-47D2-41DB-AB9B-75DA847C4DE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B2C14081-B24D-442A-8073-86AEB7A7633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3A863FFF-A4F9-463A-8B86-35F51E341FC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E59EA515-F6B1-47DF-9FAE-38BA747F50A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12E88614-E789-42BA-A0D6-0A114803FC8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7122A5E9-F80E-44C6-9C3A-7026A66017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4D649C0E-E4B1-4CBB-A0BC-9FB25A766D9E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031E1B16-4289-4674-8F62-15C96CF5EFCE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6AB04FD7-B60B-44D6-98CF-671D47EC77C4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05998821-DEA3-4D2D-8AA9-B97B9249ABBD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2543D1F4-9763-4CA2-8874-51D635316A70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numéro de diapositive 1">
            <a:extLst>
              <a:ext uri="{FF2B5EF4-FFF2-40B4-BE49-F238E27FC236}">
                <a16:creationId xmlns:a16="http://schemas.microsoft.com/office/drawing/2014/main" id="{53BC8375-B761-4AA3-B871-47ED9963489D}"/>
              </a:ext>
            </a:extLst>
          </p:cNvPr>
          <p:cNvSpPr txBox="1"/>
          <p:nvPr/>
        </p:nvSpPr>
        <p:spPr>
          <a:xfrm>
            <a:off x="11814413" y="6484933"/>
            <a:ext cx="38774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3A622CE-A91E-4ABF-B09E-5CBE44B9EF70}" type="slidenum">
              <a:t>5</a:t>
            </a:fld>
            <a:endParaRPr lang="fr-FR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3" name="Espace réservé au contenu 46">
            <a:extLst>
              <a:ext uri="{FF2B5EF4-FFF2-40B4-BE49-F238E27FC236}">
                <a16:creationId xmlns:a16="http://schemas.microsoft.com/office/drawing/2014/main" id="{6FB32C6A-3095-4AA2-ADC5-A75FA5346CA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1984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A904A8B7-15A3-4670-BB32-A8FC241A951F}"/>
              </a:ext>
            </a:extLst>
          </p:cNvPr>
          <p:cNvSpPr/>
          <p:nvPr/>
        </p:nvSpPr>
        <p:spPr>
          <a:xfrm>
            <a:off x="1641759" y="218002"/>
            <a:ext cx="45720" cy="56114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5" name="Espace réservé au contenu 3">
            <a:extLst>
              <a:ext uri="{FF2B5EF4-FFF2-40B4-BE49-F238E27FC236}">
                <a16:creationId xmlns:a16="http://schemas.microsoft.com/office/drawing/2014/main" id="{FA712BAE-9CB3-4C17-8742-AB1F086E470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013837" y="189088"/>
            <a:ext cx="3913138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Project Initiation</a:t>
            </a:r>
          </a:p>
        </p:txBody>
      </p:sp>
      <p:pic>
        <p:nvPicPr>
          <p:cNvPr id="6" name="Image 8">
            <a:extLst>
              <a:ext uri="{FF2B5EF4-FFF2-40B4-BE49-F238E27FC236}">
                <a16:creationId xmlns:a16="http://schemas.microsoft.com/office/drawing/2014/main" id="{90789A31-5C21-47A5-8C3F-14F7891FEB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966" t="39999" r="45172" b="41621"/>
          <a:stretch>
            <a:fillRect/>
          </a:stretch>
        </p:blipFill>
        <p:spPr>
          <a:xfrm>
            <a:off x="736238" y="1993968"/>
            <a:ext cx="5359764" cy="2420087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7" name="Image 11">
            <a:extLst>
              <a:ext uri="{FF2B5EF4-FFF2-40B4-BE49-F238E27FC236}">
                <a16:creationId xmlns:a16="http://schemas.microsoft.com/office/drawing/2014/main" id="{DAEFC1D6-9DD0-4C14-8A40-7B416B998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732" y="1366077"/>
            <a:ext cx="2472345" cy="3214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2" descr="GitHub Logo, history, meaning, symbol, PNG">
            <a:extLst>
              <a:ext uri="{FF2B5EF4-FFF2-40B4-BE49-F238E27FC236}">
                <a16:creationId xmlns:a16="http://schemas.microsoft.com/office/drawing/2014/main" id="{0B0C62C2-0F23-477A-B36D-B1F79170732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4049" b="21405"/>
          <a:stretch>
            <a:fillRect/>
          </a:stretch>
        </p:blipFill>
        <p:spPr>
          <a:xfrm>
            <a:off x="6886126" y="1259211"/>
            <a:ext cx="1697528" cy="51851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Image 13">
            <a:extLst>
              <a:ext uri="{FF2B5EF4-FFF2-40B4-BE49-F238E27FC236}">
                <a16:creationId xmlns:a16="http://schemas.microsoft.com/office/drawing/2014/main" id="{B1C64371-4648-451E-93C4-9C5B58C9BAC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-1" t="18061" r="57009" b="32364"/>
          <a:stretch>
            <a:fillRect/>
          </a:stretch>
        </p:blipFill>
        <p:spPr>
          <a:xfrm>
            <a:off x="6779699" y="1968739"/>
            <a:ext cx="4918109" cy="3630049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contenu 3">
            <a:extLst>
              <a:ext uri="{FF2B5EF4-FFF2-40B4-BE49-F238E27FC236}">
                <a16:creationId xmlns:a16="http://schemas.microsoft.com/office/drawing/2014/main" id="{E4EA6140-DD8C-43C0-A5F6-7438330BDD3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Project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Initiation</a:t>
            </a:r>
          </a:p>
        </p:txBody>
      </p:sp>
      <p:sp>
        <p:nvSpPr>
          <p:cNvPr id="3" name="Espace réservé au numéro de diapositive 2">
            <a:extLst>
              <a:ext uri="{FF2B5EF4-FFF2-40B4-BE49-F238E27FC236}">
                <a16:creationId xmlns:a16="http://schemas.microsoft.com/office/drawing/2014/main" id="{26DE6DB0-F348-4B6B-9C78-554056799F20}"/>
              </a:ext>
            </a:extLst>
          </p:cNvPr>
          <p:cNvSpPr txBox="1"/>
          <p:nvPr/>
        </p:nvSpPr>
        <p:spPr>
          <a:xfrm>
            <a:off x="11747689" y="6465384"/>
            <a:ext cx="431423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3E6B14C-5032-4AB3-8A87-719CF2652EAC}" type="slidenum">
              <a:t>6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4" name="Espace réservé au contenu 6">
            <a:extLst>
              <a:ext uri="{FF2B5EF4-FFF2-40B4-BE49-F238E27FC236}">
                <a16:creationId xmlns:a16="http://schemas.microsoft.com/office/drawing/2014/main" id="{39E4D8E0-5351-43D3-A56D-F4B7F85F5F6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Data </a:t>
            </a:r>
            <a:b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0074AF"/>
                </a:solidFill>
                <a:latin typeface="Segoe UI Semilight" pitchFamily="34"/>
                <a:cs typeface="Segoe UI Semilight" pitchFamily="34"/>
              </a:rPr>
              <a:t>Cleaning</a:t>
            </a:r>
          </a:p>
        </p:txBody>
      </p:sp>
      <p:sp>
        <p:nvSpPr>
          <p:cNvPr id="5" name="Espace réservé au contenu 7">
            <a:extLst>
              <a:ext uri="{FF2B5EF4-FFF2-40B4-BE49-F238E27FC236}">
                <a16:creationId xmlns:a16="http://schemas.microsoft.com/office/drawing/2014/main" id="{85E4A586-A7EF-478E-83C6-BF06FBEA45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SQL Data Processing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6" name="Espace réservé au contenu 8">
            <a:extLst>
              <a:ext uri="{FF2B5EF4-FFF2-40B4-BE49-F238E27FC236}">
                <a16:creationId xmlns:a16="http://schemas.microsoft.com/office/drawing/2014/main" id="{9C259534-C3DF-4624-AEE1-C8CBE70E527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3493675"/>
            <a:ext cx="2377440" cy="1134669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Data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Visualization</a:t>
            </a:r>
          </a:p>
          <a:p>
            <a:pPr lvl="0" algn="ctr"/>
            <a:endParaRPr lang="fr-FR" sz="2200">
              <a:solidFill>
                <a:srgbClr val="D9D9D9"/>
              </a:solidFill>
              <a:latin typeface="Segoe UI Semilight" pitchFamily="34"/>
              <a:cs typeface="Segoe UI Semilight" pitchFamily="34"/>
            </a:endParaRPr>
          </a:p>
        </p:txBody>
      </p:sp>
      <p:sp>
        <p:nvSpPr>
          <p:cNvPr id="7" name="Espace réservé au contenu 32">
            <a:extLst>
              <a:ext uri="{FF2B5EF4-FFF2-40B4-BE49-F238E27FC236}">
                <a16:creationId xmlns:a16="http://schemas.microsoft.com/office/drawing/2014/main" id="{F25DB684-FC8F-4F87-8F60-46072DFF614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3493675"/>
            <a:ext cx="2377440" cy="701728"/>
          </a:xfrm>
        </p:spPr>
        <p:txBody>
          <a:bodyPr lIns="146304" rIns="146304" anchorCtr="1"/>
          <a:lstStyle/>
          <a:p>
            <a:pPr lvl="0" algn="ctr"/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Key </a:t>
            </a:r>
            <a:b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</a:br>
            <a:r>
              <a:rPr lang="fr-FR" sz="2200">
                <a:solidFill>
                  <a:srgbClr val="D9D9D9"/>
                </a:solidFill>
                <a:latin typeface="Segoe UI Semilight" pitchFamily="34"/>
                <a:cs typeface="Segoe UI Semilight" pitchFamily="34"/>
              </a:rPr>
              <a:t>Takeaways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E9D60EBF-BFBB-48EB-8471-56632621C1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470358"/>
            <a:ext cx="12191996" cy="701728"/>
          </a:xfrm>
        </p:spPr>
        <p:txBody>
          <a:bodyPr anchorCtr="1"/>
          <a:lstStyle/>
          <a:p>
            <a:pPr lvl="0" algn="ctr"/>
            <a:r>
              <a:rPr lang="fr-FR" sz="4400">
                <a:solidFill>
                  <a:srgbClr val="0074AF"/>
                </a:solidFill>
                <a:latin typeface="Segoe UI Light"/>
                <a:cs typeface="Segoe UI Semilight" pitchFamily="34"/>
              </a:rPr>
              <a:t>OUR PROJECT FRAMEWORK</a:t>
            </a:r>
          </a:p>
        </p:txBody>
      </p:sp>
      <p:sp>
        <p:nvSpPr>
          <p:cNvPr id="9" name="Espace réservé au contenu 46">
            <a:extLst>
              <a:ext uri="{FF2B5EF4-FFF2-40B4-BE49-F238E27FC236}">
                <a16:creationId xmlns:a16="http://schemas.microsoft.com/office/drawing/2014/main" id="{1F823466-E16C-4A9B-95E3-B8E2919832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662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1</a:t>
            </a:r>
          </a:p>
        </p:txBody>
      </p:sp>
      <p:sp>
        <p:nvSpPr>
          <p:cNvPr id="10" name="Espace réservé du contenu 47">
            <a:extLst>
              <a:ext uri="{FF2B5EF4-FFF2-40B4-BE49-F238E27FC236}">
                <a16:creationId xmlns:a16="http://schemas.microsoft.com/office/drawing/2014/main" id="{4F5CB962-D3EB-45CF-9D37-0274C5730E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483638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0074AF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11" name="Espace réservé du contenu 48">
            <a:extLst>
              <a:ext uri="{FF2B5EF4-FFF2-40B4-BE49-F238E27FC236}">
                <a16:creationId xmlns:a16="http://schemas.microsoft.com/office/drawing/2014/main" id="{C865BE60-5161-4DCB-9A25-69A2330696E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98614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3</a:t>
            </a:r>
          </a:p>
        </p:txBody>
      </p:sp>
      <p:sp>
        <p:nvSpPr>
          <p:cNvPr id="12" name="Espace réservé du contenu 49">
            <a:extLst>
              <a:ext uri="{FF2B5EF4-FFF2-40B4-BE49-F238E27FC236}">
                <a16:creationId xmlns:a16="http://schemas.microsoft.com/office/drawing/2014/main" id="{A00F8CF1-A833-4329-8662-DD921A33231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13590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4</a:t>
            </a:r>
          </a:p>
        </p:txBody>
      </p:sp>
      <p:sp>
        <p:nvSpPr>
          <p:cNvPr id="13" name="Espace réservé du contenu 50">
            <a:extLst>
              <a:ext uri="{FF2B5EF4-FFF2-40B4-BE49-F238E27FC236}">
                <a16:creationId xmlns:a16="http://schemas.microsoft.com/office/drawing/2014/main" id="{30AEB0E9-2481-4143-9B00-85CDD03F74E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728566" y="2444383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D9D9D9"/>
                </a:solidFill>
                <a:latin typeface="Segoe UI Black" pitchFamily="34"/>
                <a:ea typeface="Segoe UI Black" pitchFamily="34"/>
              </a:rPr>
              <a:t>5</a:t>
            </a:r>
          </a:p>
        </p:txBody>
      </p:sp>
      <p:sp>
        <p:nvSpPr>
          <p:cNvPr id="14" name="Rectangle 11">
            <a:extLst>
              <a:ext uri="{FF2B5EF4-FFF2-40B4-BE49-F238E27FC236}">
                <a16:creationId xmlns:a16="http://schemas.microsoft.com/office/drawing/2014/main" id="{15ECB2E0-275B-4431-91EA-FBFE3760CE96}"/>
              </a:ext>
            </a:extLst>
          </p:cNvPr>
          <p:cNvSpPr/>
          <p:nvPr/>
        </p:nvSpPr>
        <p:spPr>
          <a:xfrm>
            <a:off x="297262" y="337375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5" name="Rectangle 11">
            <a:extLst>
              <a:ext uri="{FF2B5EF4-FFF2-40B4-BE49-F238E27FC236}">
                <a16:creationId xmlns:a16="http://schemas.microsoft.com/office/drawing/2014/main" id="{B727008A-948D-4B58-BB35-AAC95AFD72DD}"/>
              </a:ext>
            </a:extLst>
          </p:cNvPr>
          <p:cNvSpPr/>
          <p:nvPr/>
        </p:nvSpPr>
        <p:spPr>
          <a:xfrm>
            <a:off x="2852041" y="337651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16" name="Rectangle 11">
            <a:extLst>
              <a:ext uri="{FF2B5EF4-FFF2-40B4-BE49-F238E27FC236}">
                <a16:creationId xmlns:a16="http://schemas.microsoft.com/office/drawing/2014/main" id="{A27A12DF-39A8-43B2-9904-DF3FB95A7486}"/>
              </a:ext>
            </a:extLst>
          </p:cNvPr>
          <p:cNvSpPr/>
          <p:nvPr/>
        </p:nvSpPr>
        <p:spPr>
          <a:xfrm>
            <a:off x="5135873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7" name="Rectangle 11">
            <a:extLst>
              <a:ext uri="{FF2B5EF4-FFF2-40B4-BE49-F238E27FC236}">
                <a16:creationId xmlns:a16="http://schemas.microsoft.com/office/drawing/2014/main" id="{FCF64043-DC37-41F0-9B4E-1C6A8B444483}"/>
              </a:ext>
            </a:extLst>
          </p:cNvPr>
          <p:cNvSpPr/>
          <p:nvPr/>
        </p:nvSpPr>
        <p:spPr>
          <a:xfrm>
            <a:off x="7542190" y="3370853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  <p:sp>
        <p:nvSpPr>
          <p:cNvPr id="18" name="Rectangle 11">
            <a:extLst>
              <a:ext uri="{FF2B5EF4-FFF2-40B4-BE49-F238E27FC236}">
                <a16:creationId xmlns:a16="http://schemas.microsoft.com/office/drawing/2014/main" id="{B7432EEB-8F87-430E-B8C2-C873A5EA7C2C}"/>
              </a:ext>
            </a:extLst>
          </p:cNvPr>
          <p:cNvSpPr/>
          <p:nvPr/>
        </p:nvSpPr>
        <p:spPr>
          <a:xfrm>
            <a:off x="9973790" y="3364041"/>
            <a:ext cx="1920240" cy="1828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D9D9D9"/>
              </a:solidFill>
              <a:uFillTx/>
              <a:latin typeface="Segoe UI"/>
            </a:endParaRPr>
          </a:p>
        </p:txBody>
      </p:sp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4">
            <a:extLst>
              <a:ext uri="{FF2B5EF4-FFF2-40B4-BE49-F238E27FC236}">
                <a16:creationId xmlns:a16="http://schemas.microsoft.com/office/drawing/2014/main" id="{B5BED32D-F1EC-4EC1-9764-3B0E3E4C01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414" t="33576" r="28303" b="25939"/>
          <a:stretch>
            <a:fillRect/>
          </a:stretch>
        </p:blipFill>
        <p:spPr>
          <a:xfrm>
            <a:off x="1124986" y="1330479"/>
            <a:ext cx="9526392" cy="4813639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3" name="Espace réservé au numéro de diapositive 1">
            <a:extLst>
              <a:ext uri="{FF2B5EF4-FFF2-40B4-BE49-F238E27FC236}">
                <a16:creationId xmlns:a16="http://schemas.microsoft.com/office/drawing/2014/main" id="{0C744BD9-9B59-4010-90E8-B6F272B899A8}"/>
              </a:ext>
            </a:extLst>
          </p:cNvPr>
          <p:cNvSpPr txBox="1"/>
          <p:nvPr/>
        </p:nvSpPr>
        <p:spPr>
          <a:xfrm>
            <a:off x="11606598" y="6144109"/>
            <a:ext cx="38774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7C586D4-D9A5-48BE-87F8-70B2E79243D1}" type="slidenum">
              <a:t>7</a:t>
            </a:fld>
            <a:endParaRPr lang="fr-FR" sz="1200" b="0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4" name="Espace réservé au contenu 46">
            <a:extLst>
              <a:ext uri="{FF2B5EF4-FFF2-40B4-BE49-F238E27FC236}">
                <a16:creationId xmlns:a16="http://schemas.microsoft.com/office/drawing/2014/main" id="{FF25C81F-B3F1-4FAA-9D0A-6DE9B2B5A33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1984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30ED894F-6AB3-433E-8027-459714E82F42}"/>
              </a:ext>
            </a:extLst>
          </p:cNvPr>
          <p:cNvSpPr/>
          <p:nvPr/>
        </p:nvSpPr>
        <p:spPr>
          <a:xfrm>
            <a:off x="1641759" y="218002"/>
            <a:ext cx="45720" cy="561148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6" name="Espace réservé au contenu 3">
            <a:extLst>
              <a:ext uri="{FF2B5EF4-FFF2-40B4-BE49-F238E27FC236}">
                <a16:creationId xmlns:a16="http://schemas.microsoft.com/office/drawing/2014/main" id="{B96C9A78-42A5-4D72-AE17-C3C36AA914F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013837" y="189088"/>
            <a:ext cx="8136843" cy="1089525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Data Cleaning: a weak starting point</a:t>
            </a:r>
          </a:p>
        </p:txBody>
      </p:sp>
      <p:sp>
        <p:nvSpPr>
          <p:cNvPr id="7" name="Ellipse 11">
            <a:extLst>
              <a:ext uri="{FF2B5EF4-FFF2-40B4-BE49-F238E27FC236}">
                <a16:creationId xmlns:a16="http://schemas.microsoft.com/office/drawing/2014/main" id="{AEEBBF96-A70B-4E61-B459-E3755F4E7CC5}"/>
              </a:ext>
            </a:extLst>
          </p:cNvPr>
          <p:cNvSpPr/>
          <p:nvPr/>
        </p:nvSpPr>
        <p:spPr>
          <a:xfrm>
            <a:off x="2396221" y="5627720"/>
            <a:ext cx="912242" cy="32894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noFill/>
          <a:ln w="38103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8" name="Ellipse 12">
            <a:extLst>
              <a:ext uri="{FF2B5EF4-FFF2-40B4-BE49-F238E27FC236}">
                <a16:creationId xmlns:a16="http://schemas.microsoft.com/office/drawing/2014/main" id="{8F7C39F4-6062-4321-91C1-679EB9766549}"/>
              </a:ext>
            </a:extLst>
          </p:cNvPr>
          <p:cNvSpPr/>
          <p:nvPr/>
        </p:nvSpPr>
        <p:spPr>
          <a:xfrm>
            <a:off x="7414951" y="3308463"/>
            <a:ext cx="3300142" cy="382383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noFill/>
          <a:ln w="38103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9" name="Ellipse 15">
            <a:extLst>
              <a:ext uri="{FF2B5EF4-FFF2-40B4-BE49-F238E27FC236}">
                <a16:creationId xmlns:a16="http://schemas.microsoft.com/office/drawing/2014/main" id="{7F63756D-BF95-461F-B3ED-A87DE3A2DA0A}"/>
              </a:ext>
            </a:extLst>
          </p:cNvPr>
          <p:cNvSpPr/>
          <p:nvPr/>
        </p:nvSpPr>
        <p:spPr>
          <a:xfrm>
            <a:off x="5408200" y="5638803"/>
            <a:ext cx="912242" cy="328946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noFill/>
          <a:ln w="38103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5">
            <a:extLst>
              <a:ext uri="{FF2B5EF4-FFF2-40B4-BE49-F238E27FC236}">
                <a16:creationId xmlns:a16="http://schemas.microsoft.com/office/drawing/2014/main" id="{692AFCE9-7FE6-4ECE-A4D4-4A7FF57C0B52}"/>
              </a:ext>
            </a:extLst>
          </p:cNvPr>
          <p:cNvSpPr txBox="1"/>
          <p:nvPr/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CBAF453-9FAF-403C-9532-C37D7C7D9EE5}" type="slidenum">
              <a:t>8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3" name="Espace réservé du contenu 47">
            <a:extLst>
              <a:ext uri="{FF2B5EF4-FFF2-40B4-BE49-F238E27FC236}">
                <a16:creationId xmlns:a16="http://schemas.microsoft.com/office/drawing/2014/main" id="{BD7B5EAA-5F3B-47D4-BA4A-53452EBF28F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5863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4" name="Rectangle 11">
            <a:extLst>
              <a:ext uri="{FF2B5EF4-FFF2-40B4-BE49-F238E27FC236}">
                <a16:creationId xmlns:a16="http://schemas.microsoft.com/office/drawing/2014/main" id="{B79E8379-E42B-4ADA-A6AE-62A564F9CD10}"/>
              </a:ext>
            </a:extLst>
          </p:cNvPr>
          <p:cNvSpPr/>
          <p:nvPr/>
        </p:nvSpPr>
        <p:spPr>
          <a:xfrm flipH="1" flipV="1">
            <a:off x="1579415" y="207084"/>
            <a:ext cx="45720" cy="56689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5" name="Espace réservé au contenu 3">
            <a:extLst>
              <a:ext uri="{FF2B5EF4-FFF2-40B4-BE49-F238E27FC236}">
                <a16:creationId xmlns:a16="http://schemas.microsoft.com/office/drawing/2014/main" id="{2AA18B25-948A-4EA9-B2E4-69A54966C97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24602" y="189088"/>
            <a:ext cx="7555495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Data Cleaning Process</a:t>
            </a:r>
          </a:p>
        </p:txBody>
      </p:sp>
      <p:pic>
        <p:nvPicPr>
          <p:cNvPr id="6" name="Image 12">
            <a:extLst>
              <a:ext uri="{FF2B5EF4-FFF2-40B4-BE49-F238E27FC236}">
                <a16:creationId xmlns:a16="http://schemas.microsoft.com/office/drawing/2014/main" id="{D127344D-F329-48B2-BCDA-FE27C4562C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52" t="45308" r="45293" b="23814"/>
          <a:stretch>
            <a:fillRect/>
          </a:stretch>
        </p:blipFill>
        <p:spPr>
          <a:xfrm>
            <a:off x="1333250" y="1535186"/>
            <a:ext cx="8439921" cy="4613943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5">
            <a:extLst>
              <a:ext uri="{FF2B5EF4-FFF2-40B4-BE49-F238E27FC236}">
                <a16:creationId xmlns:a16="http://schemas.microsoft.com/office/drawing/2014/main" id="{89A55419-270D-43DA-8601-A4BDE99565DD}"/>
              </a:ext>
            </a:extLst>
          </p:cNvPr>
          <p:cNvSpPr txBox="1"/>
          <p:nvPr/>
        </p:nvSpPr>
        <p:spPr>
          <a:xfrm>
            <a:off x="11668594" y="6484933"/>
            <a:ext cx="523402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FB5CBEE-9359-46B0-8E38-D8D856116C17}" type="slidenum">
              <a:t>9</a:t>
            </a:fld>
            <a:endParaRPr lang="fr-FR" sz="1200" b="0" i="0" u="none" strike="noStrike" kern="1200" cap="none" spc="0" baseline="0">
              <a:solidFill>
                <a:srgbClr val="0074AF"/>
              </a:solidFill>
              <a:uFillTx/>
              <a:latin typeface="Segoe UI"/>
            </a:endParaRPr>
          </a:p>
        </p:txBody>
      </p:sp>
      <p:sp>
        <p:nvSpPr>
          <p:cNvPr id="3" name="Espace réservé au contenu 6">
            <a:extLst>
              <a:ext uri="{FF2B5EF4-FFF2-40B4-BE49-F238E27FC236}">
                <a16:creationId xmlns:a16="http://schemas.microsoft.com/office/drawing/2014/main" id="{6AA6A512-A5FE-4D04-897C-81483DA1746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0855" y="183044"/>
            <a:ext cx="6650184" cy="590931"/>
          </a:xfrm>
        </p:spPr>
        <p:txBody>
          <a:bodyPr lIns="146304" rIns="146304" anchorCtr="1"/>
          <a:lstStyle/>
          <a:p>
            <a:pPr lvl="0">
              <a:spcBef>
                <a:spcPts val="0"/>
              </a:spcBef>
              <a:spcAft>
                <a:spcPts val="3000"/>
              </a:spcAft>
            </a:pPr>
            <a:r>
              <a:rPr lang="fr-FR" sz="3600" b="0">
                <a:solidFill>
                  <a:srgbClr val="0074AF"/>
                </a:solidFill>
                <a:latin typeface="Segoe UI Semibold" pitchFamily="34"/>
                <a:cs typeface="Segoe UI Semibold" pitchFamily="34"/>
              </a:rPr>
              <a:t>Our data cleaning summary</a:t>
            </a:r>
          </a:p>
        </p:txBody>
      </p:sp>
      <p:sp>
        <p:nvSpPr>
          <p:cNvPr id="4" name="Espace réservé du contenu 47">
            <a:extLst>
              <a:ext uri="{FF2B5EF4-FFF2-40B4-BE49-F238E27FC236}">
                <a16:creationId xmlns:a16="http://schemas.microsoft.com/office/drawing/2014/main" id="{A06794E0-B6FD-420E-BF20-183F23F1334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58631"/>
            <a:ext cx="2377440" cy="840233"/>
          </a:xfrm>
        </p:spPr>
        <p:txBody>
          <a:bodyPr lIns="146304" rIns="146304" anchorCtr="1"/>
          <a:lstStyle/>
          <a:p>
            <a:pPr lvl="0" algn="ctr"/>
            <a:r>
              <a:rPr lang="fr-FR" sz="5400">
                <a:solidFill>
                  <a:srgbClr val="FFC000"/>
                </a:solidFill>
                <a:latin typeface="Segoe UI Black" pitchFamily="34"/>
                <a:ea typeface="Segoe UI Black" pitchFamily="34"/>
              </a:rPr>
              <a:t>2</a:t>
            </a:r>
          </a:p>
        </p:txBody>
      </p:sp>
      <p:sp>
        <p:nvSpPr>
          <p:cNvPr id="5" name="Rectangle 11">
            <a:extLst>
              <a:ext uri="{FF2B5EF4-FFF2-40B4-BE49-F238E27FC236}">
                <a16:creationId xmlns:a16="http://schemas.microsoft.com/office/drawing/2014/main" id="{B2B6AAA4-8EA8-4DC9-A49A-1577B0B18190}"/>
              </a:ext>
            </a:extLst>
          </p:cNvPr>
          <p:cNvSpPr/>
          <p:nvPr/>
        </p:nvSpPr>
        <p:spPr>
          <a:xfrm flipH="1" flipV="1">
            <a:off x="1579415" y="207084"/>
            <a:ext cx="45720" cy="566891"/>
          </a:xfrm>
          <a:prstGeom prst="rect">
            <a:avLst/>
          </a:prstGeom>
          <a:solidFill>
            <a:srgbClr val="FFC000"/>
          </a:solidFill>
          <a:ln cap="flat">
            <a:noFill/>
            <a:prstDash val="solid"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FFFFFF"/>
              </a:solidFill>
              <a:uFillTx/>
              <a:latin typeface="Segoe UI"/>
            </a:endParaRPr>
          </a:p>
        </p:txBody>
      </p:sp>
      <p:sp>
        <p:nvSpPr>
          <p:cNvPr id="6" name="ZoneTexte 8">
            <a:extLst>
              <a:ext uri="{FF2B5EF4-FFF2-40B4-BE49-F238E27FC236}">
                <a16:creationId xmlns:a16="http://schemas.microsoft.com/office/drawing/2014/main" id="{3E0875FF-42CF-48CC-8944-6A7B121E704B}"/>
              </a:ext>
            </a:extLst>
          </p:cNvPr>
          <p:cNvSpPr txBox="1"/>
          <p:nvPr/>
        </p:nvSpPr>
        <p:spPr>
          <a:xfrm>
            <a:off x="751819" y="1506702"/>
            <a:ext cx="5050459" cy="440120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i="0" u="none" strike="noStrike" kern="1200" cap="none" spc="0" baseline="0">
                <a:solidFill>
                  <a:srgbClr val="0074AF"/>
                </a:solidFill>
                <a:uFillTx/>
                <a:latin typeface="Calibri"/>
              </a:rPr>
              <a:t>BEFORE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Short sample (87 rows x 12 columns)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Limited complexity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No duplicates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Lots of missing values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Some incorrect values in the numeric fields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Wording and data not always normalized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ZoneTexte 9">
            <a:extLst>
              <a:ext uri="{FF2B5EF4-FFF2-40B4-BE49-F238E27FC236}">
                <a16:creationId xmlns:a16="http://schemas.microsoft.com/office/drawing/2014/main" id="{6BCC7C81-6ADA-44BE-AECF-FA7DEB4F9A66}"/>
              </a:ext>
            </a:extLst>
          </p:cNvPr>
          <p:cNvSpPr txBox="1"/>
          <p:nvPr/>
        </p:nvSpPr>
        <p:spPr>
          <a:xfrm>
            <a:off x="6304495" y="1503648"/>
            <a:ext cx="5050459" cy="347787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i="0" u="none" strike="noStrike" kern="1200" cap="none" spc="0" baseline="0">
                <a:solidFill>
                  <a:srgbClr val="0074AF"/>
                </a:solidFill>
                <a:uFillTx/>
                <a:latin typeface="Calibri"/>
              </a:rPr>
              <a:t>AFTER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Information loss limited to about 10% (new shape: 80 rows x 10 columns)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Clean fields with normalized data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Incorrect values corrected through repeatable test procedures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Récit Neal Creativ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Présentations%20performantes</Template>
  <TotalTime>3032</TotalTime>
  <Words>663</Words>
  <Application>Microsoft Office PowerPoint</Application>
  <PresentationFormat>Grand écran</PresentationFormat>
  <Paragraphs>177</Paragraphs>
  <Slides>19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8" baseType="lpstr"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Récit Neal Creative</vt:lpstr>
      <vt:lpstr>Access to</vt:lpstr>
      <vt:lpstr>Présentation PowerPoint</vt:lpstr>
      <vt:lpstr>EXECUTIVE SUMMARY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NEXT STEPS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WORDLE</dc:title>
  <dc:subject/>
  <dc:creator>Olivier Masson</dc:creator>
  <dc:description/>
  <cp:lastModifiedBy>Olivier Masson</cp:lastModifiedBy>
  <cp:revision>72</cp:revision>
  <dcterms:created xsi:type="dcterms:W3CDTF">2022-03-02T09:28:10Z</dcterms:created>
  <dcterms:modified xsi:type="dcterms:W3CDTF">2022-03-12T20:36:16Z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